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drawings/drawing1.xml" ContentType="application/vnd.openxmlformats-officedocument.drawingml.chartshapes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0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11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51" r:id="rId1"/>
    <p:sldMasterId id="2147483973" r:id="rId2"/>
  </p:sldMasterIdLst>
  <p:notesMasterIdLst>
    <p:notesMasterId r:id="rId33"/>
  </p:notesMasterIdLst>
  <p:handoutMasterIdLst>
    <p:handoutMasterId r:id="rId34"/>
  </p:handoutMasterIdLst>
  <p:sldIdLst>
    <p:sldId id="2061" r:id="rId3"/>
    <p:sldId id="2072" r:id="rId4"/>
    <p:sldId id="310" r:id="rId5"/>
    <p:sldId id="308" r:id="rId6"/>
    <p:sldId id="309" r:id="rId7"/>
    <p:sldId id="2239" r:id="rId8"/>
    <p:sldId id="2236" r:id="rId9"/>
    <p:sldId id="2237" r:id="rId10"/>
    <p:sldId id="2238" r:id="rId11"/>
    <p:sldId id="2108" r:id="rId12"/>
    <p:sldId id="2181" r:id="rId13"/>
    <p:sldId id="290" r:id="rId14"/>
    <p:sldId id="2184" r:id="rId15"/>
    <p:sldId id="2074" r:id="rId16"/>
    <p:sldId id="2086" r:id="rId17"/>
    <p:sldId id="2182" r:id="rId18"/>
    <p:sldId id="2180" r:id="rId19"/>
    <p:sldId id="2082" r:id="rId20"/>
    <p:sldId id="2089" r:id="rId21"/>
    <p:sldId id="338" r:id="rId22"/>
    <p:sldId id="2090" r:id="rId23"/>
    <p:sldId id="2169" r:id="rId24"/>
    <p:sldId id="2183" r:id="rId25"/>
    <p:sldId id="2159" r:id="rId26"/>
    <p:sldId id="2179" r:id="rId27"/>
    <p:sldId id="2080" r:id="rId28"/>
    <p:sldId id="2081" r:id="rId29"/>
    <p:sldId id="2084" r:id="rId30"/>
    <p:sldId id="2170" r:id="rId31"/>
    <p:sldId id="2060" r:id="rId32"/>
  </p:sldIdLst>
  <p:sldSz cx="9144000" cy="6858000" type="screen4x3"/>
  <p:notesSz cx="6807200" cy="9939338"/>
  <p:defaultTextStyle>
    <a:defPPr>
      <a:defRPr lang="zh-TW"/>
    </a:defPPr>
    <a:lvl1pPr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FF99"/>
    <a:srgbClr val="FFFFFF"/>
    <a:srgbClr val="33CC33"/>
    <a:srgbClr val="E09602"/>
    <a:srgbClr val="FFCC66"/>
    <a:srgbClr val="0000CC"/>
    <a:srgbClr val="996633"/>
    <a:srgbClr val="3C8C93"/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佈景主題樣式 1 - 輔色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D113A9D2-9D6B-4929-AA2D-F23B5EE8CBE7}" styleName="佈景主題樣式 2 - 輔色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27F97BB-C833-4FB7-BDE5-3F7075034690}" styleName="佈景主題樣式 2 - 輔色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DA37D80-6434-44D0-A028-1B22A696006F}" styleName="淺色樣式 3 - 輔色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69CF1AB2-1976-4502-BF36-3FF5EA218861}" styleName="中等深淺樣式 4 - 輔色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073A0DAA-6AF3-43AB-8588-CEC1D06C72B9}" styleName="中等深淺樣式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中等深淺樣式 2 - 輔色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中等深淺樣式 2 - 輔色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6E25E649-3F16-4E02-A733-19D2CDBF48F0}" styleName="中等深淺樣式 3 - 輔色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E171933-4619-4E11-9A3F-F7608DF75F80}" styleName="中等深淺樣式 1 - 輔色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C4B1156A-380E-4F78-BDF5-A606A8083BF9}" styleName="中等深淺樣式 4 - 輔色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10A1B5D5-9B99-4C35-A422-299274C87663}" styleName="中等深淺樣式 1 - 輔色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ED083AE6-46FA-4A59-8FB0-9F97EB10719F}" styleName="淺色樣式 3 - 輔色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00A15C55-8517-42AA-B614-E9B94910E393}" styleName="中等深淺樣式 2 - 輔色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B9631B5-78F2-41C9-869B-9F39066F8104}" styleName="中等深淺樣式 3 - 輔色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5FD0F851-EC5A-4D38-B0AD-8093EC10F338}" styleName="淺色樣式 1 - 輔色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3B4B98B0-60AC-42C2-AFA5-B58CD77FA1E5}" styleName="淺色樣式 1 - 輔色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0E3FDE45-AF77-4B5C-9715-49D594BDF05E}" styleName="淺色樣式 1 - 輔色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68D230F3-CF80-4859-8CE7-A43EE81993B5}" styleName="淺色樣式 1 - 輔色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238" autoAdjust="0"/>
    <p:restoredTop sz="79724" autoAdjust="0"/>
  </p:normalViewPr>
  <p:slideViewPr>
    <p:cSldViewPr>
      <p:cViewPr varScale="1">
        <p:scale>
          <a:sx n="82" d="100"/>
          <a:sy n="82" d="100"/>
        </p:scale>
        <p:origin x="1234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-240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handoutMaster" Target="handoutMasters/handout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.xml"/><Relationship Id="rId2" Type="http://schemas.openxmlformats.org/officeDocument/2006/relationships/package" Target="../embeddings/Microsoft_Excel_Worksheet.xlsx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9.2210240321152673E-2"/>
          <c:y val="0.24656570376274767"/>
          <c:w val="0.84547898868917748"/>
          <c:h val="0.72380270510758893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'工作表1 (2)'!$B$1</c:f>
              <c:strCache>
                <c:ptCount val="1"/>
                <c:pt idx="0">
                  <c:v>開始時間</c:v>
                </c:pt>
              </c:strCache>
            </c:strRef>
          </c:tx>
          <c:spPr>
            <a:noFill/>
            <a:ln>
              <a:noFill/>
            </a:ln>
            <a:effectLst/>
          </c:spPr>
          <c:invertIfNegative val="0"/>
          <c:cat>
            <c:strRef>
              <c:f>'工作表1 (2)'!$A$2:$A$4</c:f>
              <c:strCache>
                <c:ptCount val="3"/>
                <c:pt idx="0">
                  <c:v>階段一</c:v>
                </c:pt>
                <c:pt idx="1">
                  <c:v>階段二</c:v>
                </c:pt>
                <c:pt idx="2">
                  <c:v>階段三</c:v>
                </c:pt>
              </c:strCache>
            </c:strRef>
          </c:cat>
          <c:val>
            <c:numRef>
              <c:f>'工作表1 (2)'!$B$2:$B$4</c:f>
              <c:numCache>
                <c:formatCode>[$-404]e/m/d;@</c:formatCode>
                <c:ptCount val="3"/>
                <c:pt idx="0">
                  <c:v>44197</c:v>
                </c:pt>
                <c:pt idx="1">
                  <c:v>44927</c:v>
                </c:pt>
                <c:pt idx="2">
                  <c:v>45473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4EA-49E1-9495-A7A0FEE972A3}"/>
            </c:ext>
          </c:extLst>
        </c:ser>
        <c:ser>
          <c:idx val="1"/>
          <c:order val="1"/>
          <c:tx>
            <c:strRef>
              <c:f>'工作表1 (2)'!$C$1</c:f>
              <c:strCache>
                <c:ptCount val="1"/>
                <c:pt idx="0">
                  <c:v>天數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'工作表1 (2)'!$A$2:$A$4</c:f>
              <c:strCache>
                <c:ptCount val="3"/>
                <c:pt idx="0">
                  <c:v>階段一</c:v>
                </c:pt>
                <c:pt idx="1">
                  <c:v>階段二</c:v>
                </c:pt>
                <c:pt idx="2">
                  <c:v>階段三</c:v>
                </c:pt>
              </c:strCache>
            </c:strRef>
          </c:cat>
          <c:val>
            <c:numRef>
              <c:f>'工作表1 (2)'!$C$2:$C$4</c:f>
              <c:numCache>
                <c:formatCode>g/"通""用""格""式"</c:formatCode>
                <c:ptCount val="3"/>
                <c:pt idx="0">
                  <c:v>729</c:v>
                </c:pt>
                <c:pt idx="1">
                  <c:v>546</c:v>
                </c:pt>
                <c:pt idx="2">
                  <c:v>549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34EA-49E1-9495-A7A0FEE972A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0"/>
        <c:overlap val="100"/>
        <c:axId val="93935872"/>
        <c:axId val="93949952"/>
      </c:barChart>
      <c:catAx>
        <c:axId val="93935872"/>
        <c:scaling>
          <c:orientation val="maxMin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ysClr val="windowText" lastClr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pPr>
            <a:endParaRPr lang="zh-TW"/>
          </a:p>
        </c:txPr>
        <c:crossAx val="93949952"/>
        <c:crosses val="autoZero"/>
        <c:auto val="1"/>
        <c:lblAlgn val="ctr"/>
        <c:lblOffset val="100"/>
        <c:noMultiLvlLbl val="0"/>
      </c:catAx>
      <c:valAx>
        <c:axId val="93949952"/>
        <c:scaling>
          <c:orientation val="minMax"/>
          <c:min val="43831"/>
        </c:scaling>
        <c:delete val="1"/>
        <c:axPos val="t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[$-404]e/m/d;@" sourceLinked="0"/>
        <c:majorTickMark val="out"/>
        <c:minorTickMark val="none"/>
        <c:tickLblPos val="none"/>
        <c:crossAx val="93935872"/>
        <c:crosses val="autoZero"/>
        <c:crossBetween val="between"/>
        <c:majorUnit val="365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ysClr val="window" lastClr="FFFFFF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zh-TW"/>
    </a:p>
  </c:txPr>
  <c:externalData r:id="rId2">
    <c:autoUpdate val="0"/>
  </c:externalData>
  <c:userShapes r:id="rId3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#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5DEBD5F-6D1B-458E-A7F6-0FDD2C3FCDB7}" type="doc">
      <dgm:prSet loTypeId="urn:microsoft.com/office/officeart/2005/8/layout/vList5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zh-TW" altLang="en-US"/>
        </a:p>
      </dgm:t>
    </dgm:pt>
    <dgm:pt modelId="{35409EA8-F5BD-48FE-92B2-3ADA37130EE6}">
      <dgm:prSet phldrT="[文字]"/>
      <dgm:spPr>
        <a:solidFill>
          <a:srgbClr val="F6BC04"/>
        </a:solidFill>
      </dgm:spPr>
      <dgm:t>
        <a:bodyPr/>
        <a:lstStyle/>
        <a:p>
          <a:r>
            <a:rPr lang="zh-TW" altLang="en-US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豬瘟清除計畫</a:t>
          </a:r>
        </a:p>
      </dgm:t>
    </dgm:pt>
    <dgm:pt modelId="{6EE375CD-DB01-4D47-9AC3-A5C0ABE898BA}" type="parTrans" cxnId="{2BBE9DD7-FB76-42F6-BDDF-9FC8DCFE66CF}">
      <dgm:prSet/>
      <dgm:spPr/>
      <dgm:t>
        <a:bodyPr/>
        <a:lstStyle/>
        <a:p>
          <a:endParaRPr lang="zh-TW" altLang="en-US"/>
        </a:p>
      </dgm:t>
    </dgm:pt>
    <dgm:pt modelId="{07B0EFA3-7098-473F-BD92-E0DEAD46EEE1}" type="sibTrans" cxnId="{2BBE9DD7-FB76-42F6-BDDF-9FC8DCFE66CF}">
      <dgm:prSet/>
      <dgm:spPr/>
      <dgm:t>
        <a:bodyPr/>
        <a:lstStyle/>
        <a:p>
          <a:endParaRPr lang="zh-TW" altLang="en-US"/>
        </a:p>
      </dgm:t>
    </dgm:pt>
    <dgm:pt modelId="{95BA1571-603B-40B2-953B-3C68F574BDEA}">
      <dgm:prSet phldrT="[文字]" custT="1"/>
      <dgm:spPr>
        <a:solidFill>
          <a:srgbClr val="FFFFCC">
            <a:alpha val="89804"/>
          </a:srgbClr>
        </a:solidFill>
        <a:ln>
          <a:noFill/>
        </a:ln>
      </dgm:spPr>
      <dgm:t>
        <a:bodyPr/>
        <a:lstStyle/>
        <a:p>
          <a:pPr marL="0"/>
          <a:r>
            <a:rPr lang="zh-TW" altLang="en-US" sz="2400" b="1" dirty="0">
              <a:solidFill>
                <a:srgbClr val="3333FF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撲滅豬瘟  提升產業競爭力</a:t>
          </a:r>
        </a:p>
      </dgm:t>
    </dgm:pt>
    <dgm:pt modelId="{B2F0C8C7-67D6-43AD-95CE-7DAF876C2504}" type="sibTrans" cxnId="{481D0CE7-2AD5-4BA7-9F8F-3145ABE288C3}">
      <dgm:prSet/>
      <dgm:spPr/>
      <dgm:t>
        <a:bodyPr/>
        <a:lstStyle/>
        <a:p>
          <a:endParaRPr lang="zh-TW" altLang="en-US"/>
        </a:p>
      </dgm:t>
    </dgm:pt>
    <dgm:pt modelId="{72D11962-2A87-453D-B647-A340066DFC60}" type="parTrans" cxnId="{481D0CE7-2AD5-4BA7-9F8F-3145ABE288C3}">
      <dgm:prSet/>
      <dgm:spPr/>
      <dgm:t>
        <a:bodyPr/>
        <a:lstStyle/>
        <a:p>
          <a:endParaRPr lang="zh-TW" altLang="en-US"/>
        </a:p>
      </dgm:t>
    </dgm:pt>
    <dgm:pt modelId="{B8F80F40-DC13-482B-98B5-9505A92C002F}" type="pres">
      <dgm:prSet presAssocID="{45DEBD5F-6D1B-458E-A7F6-0FDD2C3FCDB7}" presName="Name0" presStyleCnt="0">
        <dgm:presLayoutVars>
          <dgm:dir/>
          <dgm:animLvl val="lvl"/>
          <dgm:resizeHandles val="exact"/>
        </dgm:presLayoutVars>
      </dgm:prSet>
      <dgm:spPr/>
    </dgm:pt>
    <dgm:pt modelId="{2B5E5DD0-7953-4F8A-9DEB-0B45695E0490}" type="pres">
      <dgm:prSet presAssocID="{35409EA8-F5BD-48FE-92B2-3ADA37130EE6}" presName="linNode" presStyleCnt="0"/>
      <dgm:spPr/>
    </dgm:pt>
    <dgm:pt modelId="{ADE12C32-0AF7-43D4-B0D2-EA530E936FB7}" type="pres">
      <dgm:prSet presAssocID="{35409EA8-F5BD-48FE-92B2-3ADA37130EE6}" presName="parentText" presStyleLbl="node1" presStyleIdx="0" presStyleCnt="1" custScaleY="80221" custLinFactNeighborX="-14485" custLinFactNeighborY="-621">
        <dgm:presLayoutVars>
          <dgm:chMax val="1"/>
          <dgm:bulletEnabled val="1"/>
        </dgm:presLayoutVars>
      </dgm:prSet>
      <dgm:spPr/>
    </dgm:pt>
    <dgm:pt modelId="{2E51A8A7-D514-40AC-92D8-B582D1928A1D}" type="pres">
      <dgm:prSet presAssocID="{35409EA8-F5BD-48FE-92B2-3ADA37130EE6}" presName="descendantText" presStyleLbl="alignAccFollowNode1" presStyleIdx="0" presStyleCnt="1" custLinFactNeighborX="1183" custLinFactNeighborY="12">
        <dgm:presLayoutVars>
          <dgm:bulletEnabled val="1"/>
        </dgm:presLayoutVars>
      </dgm:prSet>
      <dgm:spPr/>
    </dgm:pt>
  </dgm:ptLst>
  <dgm:cxnLst>
    <dgm:cxn modelId="{E6DDA535-4386-4F63-AE9F-A0A7E67B1A4E}" type="presOf" srcId="{35409EA8-F5BD-48FE-92B2-3ADA37130EE6}" destId="{ADE12C32-0AF7-43D4-B0D2-EA530E936FB7}" srcOrd="0" destOrd="0" presId="urn:microsoft.com/office/officeart/2005/8/layout/vList5"/>
    <dgm:cxn modelId="{8755FB99-21CD-424B-81C4-FA3AEF64A479}" type="presOf" srcId="{95BA1571-603B-40B2-953B-3C68F574BDEA}" destId="{2E51A8A7-D514-40AC-92D8-B582D1928A1D}" srcOrd="0" destOrd="0" presId="urn:microsoft.com/office/officeart/2005/8/layout/vList5"/>
    <dgm:cxn modelId="{82F0CBBD-F1C5-4369-92D8-9C5DFC4231F3}" type="presOf" srcId="{45DEBD5F-6D1B-458E-A7F6-0FDD2C3FCDB7}" destId="{B8F80F40-DC13-482B-98B5-9505A92C002F}" srcOrd="0" destOrd="0" presId="urn:microsoft.com/office/officeart/2005/8/layout/vList5"/>
    <dgm:cxn modelId="{2BBE9DD7-FB76-42F6-BDDF-9FC8DCFE66CF}" srcId="{45DEBD5F-6D1B-458E-A7F6-0FDD2C3FCDB7}" destId="{35409EA8-F5BD-48FE-92B2-3ADA37130EE6}" srcOrd="0" destOrd="0" parTransId="{6EE375CD-DB01-4D47-9AC3-A5C0ABE898BA}" sibTransId="{07B0EFA3-7098-473F-BD92-E0DEAD46EEE1}"/>
    <dgm:cxn modelId="{481D0CE7-2AD5-4BA7-9F8F-3145ABE288C3}" srcId="{35409EA8-F5BD-48FE-92B2-3ADA37130EE6}" destId="{95BA1571-603B-40B2-953B-3C68F574BDEA}" srcOrd="0" destOrd="0" parTransId="{72D11962-2A87-453D-B647-A340066DFC60}" sibTransId="{B2F0C8C7-67D6-43AD-95CE-7DAF876C2504}"/>
    <dgm:cxn modelId="{35D46F26-7DF7-43B1-B3C2-A156B3D1DD72}" type="presParOf" srcId="{B8F80F40-DC13-482B-98B5-9505A92C002F}" destId="{2B5E5DD0-7953-4F8A-9DEB-0B45695E0490}" srcOrd="0" destOrd="0" presId="urn:microsoft.com/office/officeart/2005/8/layout/vList5"/>
    <dgm:cxn modelId="{12B67E7A-5C49-4260-BB84-408CFF81D951}" type="presParOf" srcId="{2B5E5DD0-7953-4F8A-9DEB-0B45695E0490}" destId="{ADE12C32-0AF7-43D4-B0D2-EA530E936FB7}" srcOrd="0" destOrd="0" presId="urn:microsoft.com/office/officeart/2005/8/layout/vList5"/>
    <dgm:cxn modelId="{5AB32D22-85F2-4970-9077-81EB91206202}" type="presParOf" srcId="{2B5E5DD0-7953-4F8A-9DEB-0B45695E0490}" destId="{2E51A8A7-D514-40AC-92D8-B582D1928A1D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9B212EE-E0F2-4197-AAD1-381B4219921B}" type="doc">
      <dgm:prSet loTypeId="urn:microsoft.com/office/officeart/2005/8/layout/vList5" loCatId="list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FE27ABC5-4F53-45E5-8463-EB7B5154412D}">
      <dgm:prSet phldrT="[文字]" custT="1"/>
      <dgm:spPr>
        <a:xfrm>
          <a:off x="0" y="67427"/>
          <a:ext cx="3134674" cy="1054943"/>
        </a:xfrm>
        <a:prstGeom prst="roundRect">
          <a:avLst/>
        </a:prstGeom>
        <a:solidFill>
          <a:srgbClr val="BBE0E3">
            <a:lumMod val="90000"/>
          </a:srgbClr>
        </a:solidFill>
        <a:ln w="19050" cap="flat" cmpd="sng" algn="ctr">
          <a:solidFill>
            <a:srgbClr val="FFFFFF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/>
        <a:lstStyle/>
        <a:p>
          <a:r>
            <a:rPr kumimoji="0" lang="zh-TW" altLang="en-US" sz="2800" b="1" i="0" u="none" strike="noStrike" cap="none" spc="0" normalizeH="0" baseline="0" noProof="0" dirty="0">
              <a:ln>
                <a:noFill/>
              </a:ln>
              <a:solidFill>
                <a:srgbClr val="809EC2">
                  <a:lumMod val="50000"/>
                </a:srgbClr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落實全面疫苗注射</a:t>
          </a:r>
          <a:endParaRPr lang="zh-TW" altLang="en-US" sz="2800" dirty="0">
            <a:solidFill>
              <a:srgbClr val="FFFFFF"/>
            </a:solidFill>
            <a:latin typeface="Times New Roman"/>
            <a:ea typeface="新細明體"/>
            <a:cs typeface="+mn-cs"/>
          </a:endParaRPr>
        </a:p>
      </dgm:t>
    </dgm:pt>
    <dgm:pt modelId="{E6F667E6-F45D-4725-8CC3-AFDA70958EA4}" type="parTrans" cxnId="{2A41B7B6-3CAF-4A4C-86E5-782422FECC01}">
      <dgm:prSet/>
      <dgm:spPr/>
      <dgm:t>
        <a:bodyPr/>
        <a:lstStyle/>
        <a:p>
          <a:endParaRPr lang="zh-TW" altLang="en-US"/>
        </a:p>
      </dgm:t>
    </dgm:pt>
    <dgm:pt modelId="{7D8759B7-2852-4117-8F55-42F492DFFE83}" type="sibTrans" cxnId="{2A41B7B6-3CAF-4A4C-86E5-782422FECC01}">
      <dgm:prSet/>
      <dgm:spPr/>
      <dgm:t>
        <a:bodyPr/>
        <a:lstStyle/>
        <a:p>
          <a:endParaRPr lang="zh-TW" altLang="en-US"/>
        </a:p>
      </dgm:t>
    </dgm:pt>
    <dgm:pt modelId="{63CA26F5-324B-43CF-911F-D1760A9A7658}">
      <dgm:prSet phldrT="[文字]" custT="1"/>
      <dgm:spPr>
        <a:xfrm rot="5400000">
          <a:off x="5378097" y="-2188518"/>
          <a:ext cx="1064655" cy="5572754"/>
        </a:xfrm>
        <a:prstGeom prst="round2SameRect">
          <a:avLst/>
        </a:prstGeom>
        <a:solidFill>
          <a:srgbClr val="BBE0E3">
            <a:lumMod val="90000"/>
            <a:alpha val="90000"/>
          </a:srgbClr>
        </a:solidFill>
        <a:ln w="12700" cap="flat" cmpd="sng" algn="ctr">
          <a:solidFill>
            <a:srgbClr val="BBE0E3">
              <a:alpha val="90000"/>
              <a:tint val="40000"/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/>
        <a:lstStyle/>
        <a:p>
          <a:pPr>
            <a:lnSpc>
              <a:spcPts val="2400"/>
            </a:lnSpc>
          </a:pPr>
          <a:r>
            <a:rPr lang="zh-TW" altLang="en-US" sz="18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維持</a:t>
          </a:r>
          <a:r>
            <a:rPr lang="en-US" altLang="zh-TW" sz="18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9</a:t>
          </a:r>
          <a:r>
            <a:rPr lang="zh-TW" altLang="en-US" sz="18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成以上</a:t>
          </a:r>
          <a:r>
            <a:rPr lang="zh-TW" altLang="en-US" sz="1800" b="1" dirty="0">
              <a:solidFill>
                <a:srgbClr val="000000">
                  <a:hueOff val="0"/>
                  <a:satOff val="0"/>
                  <a:lumOff val="0"/>
                  <a:alphaOff val="0"/>
                </a:srgb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注射完成率</a:t>
          </a:r>
        </a:p>
      </dgm:t>
    </dgm:pt>
    <dgm:pt modelId="{1D3FB785-2F16-404C-8C35-4B9D67FD541A}" type="parTrans" cxnId="{2A2DB817-51ED-42DC-B30C-67EC849D4175}">
      <dgm:prSet/>
      <dgm:spPr/>
      <dgm:t>
        <a:bodyPr/>
        <a:lstStyle/>
        <a:p>
          <a:endParaRPr lang="zh-TW" altLang="en-US"/>
        </a:p>
      </dgm:t>
    </dgm:pt>
    <dgm:pt modelId="{633588B2-C13D-42F8-BE5A-5DF8C0023AC1}" type="sibTrans" cxnId="{2A2DB817-51ED-42DC-B30C-67EC849D4175}">
      <dgm:prSet/>
      <dgm:spPr/>
      <dgm:t>
        <a:bodyPr/>
        <a:lstStyle/>
        <a:p>
          <a:endParaRPr lang="zh-TW" altLang="en-US"/>
        </a:p>
      </dgm:t>
    </dgm:pt>
    <dgm:pt modelId="{75FF7406-40A7-4C4B-923B-3A787AE77A33}">
      <dgm:prSet phldrT="[文字]" custT="1"/>
      <dgm:spPr>
        <a:xfrm>
          <a:off x="0" y="1147341"/>
          <a:ext cx="3134674" cy="1281752"/>
        </a:xfrm>
        <a:prstGeom prst="roundRect">
          <a:avLst/>
        </a:prstGeom>
        <a:solidFill>
          <a:srgbClr val="92D050"/>
        </a:solidFill>
        <a:ln w="19050" cap="flat" cmpd="sng" algn="ctr">
          <a:solidFill>
            <a:srgbClr val="FFFFFF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/>
        <a:lstStyle/>
        <a:p>
          <a:r>
            <a:rPr kumimoji="0" lang="zh-TW" altLang="en-US" sz="2800" b="1" i="0" u="none" strike="noStrike" cap="none" spc="0" normalizeH="0" baseline="0" noProof="0" dirty="0">
              <a:ln>
                <a:noFill/>
              </a:ln>
              <a:solidFill>
                <a:srgbClr val="809EC2">
                  <a:lumMod val="50000"/>
                </a:srgbClr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監測與調查</a:t>
          </a:r>
          <a:endParaRPr lang="zh-TW" altLang="en-US" sz="2800" dirty="0">
            <a:solidFill>
              <a:srgbClr val="FFFFFF"/>
            </a:solidFill>
            <a:latin typeface="Times New Roman"/>
            <a:ea typeface="新細明體"/>
            <a:cs typeface="+mn-cs"/>
          </a:endParaRPr>
        </a:p>
      </dgm:t>
    </dgm:pt>
    <dgm:pt modelId="{B2ED5904-88A7-424E-A3F4-8F5A113DD52D}" type="parTrans" cxnId="{EF6418AC-009D-4829-BEC4-3BD92818806B}">
      <dgm:prSet/>
      <dgm:spPr/>
      <dgm:t>
        <a:bodyPr/>
        <a:lstStyle/>
        <a:p>
          <a:endParaRPr lang="zh-TW" altLang="en-US"/>
        </a:p>
      </dgm:t>
    </dgm:pt>
    <dgm:pt modelId="{34D66916-7D1D-40D6-8D34-B56AE3B96637}" type="sibTrans" cxnId="{EF6418AC-009D-4829-BEC4-3BD92818806B}">
      <dgm:prSet/>
      <dgm:spPr/>
      <dgm:t>
        <a:bodyPr/>
        <a:lstStyle/>
        <a:p>
          <a:endParaRPr lang="zh-TW" altLang="en-US"/>
        </a:p>
      </dgm:t>
    </dgm:pt>
    <dgm:pt modelId="{E7321543-173A-418F-94EB-BC99B0417E1F}">
      <dgm:prSet phldrT="[文字]" custT="1"/>
      <dgm:spPr>
        <a:xfrm>
          <a:off x="0" y="2478829"/>
          <a:ext cx="3134674" cy="1122133"/>
        </a:xfrm>
        <a:prstGeom prst="roundRect">
          <a:avLst/>
        </a:prstGeom>
        <a:solidFill>
          <a:srgbClr val="FFCC00"/>
        </a:solidFill>
        <a:ln w="19050" cap="flat" cmpd="sng" algn="ctr">
          <a:solidFill>
            <a:srgbClr val="FFFFFF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/>
        <a:lstStyle/>
        <a:p>
          <a:r>
            <a:rPr kumimoji="0" lang="zh-TW" altLang="en-US" sz="2800" b="1" i="0" u="none" strike="noStrike" cap="none" spc="0" normalizeH="0" baseline="0" noProof="0" dirty="0">
              <a:ln>
                <a:noFill/>
              </a:ln>
              <a:solidFill>
                <a:srgbClr val="809EC2">
                  <a:lumMod val="50000"/>
                </a:srgbClr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產業風險溝通</a:t>
          </a:r>
          <a:endParaRPr lang="zh-TW" altLang="en-US" sz="2800" dirty="0">
            <a:solidFill>
              <a:srgbClr val="FFFFFF"/>
            </a:solidFill>
            <a:latin typeface="Times New Roman"/>
            <a:ea typeface="新細明體"/>
            <a:cs typeface="+mn-cs"/>
          </a:endParaRPr>
        </a:p>
      </dgm:t>
    </dgm:pt>
    <dgm:pt modelId="{DCA34D1B-966A-4AFB-8AB1-6072B517D42C}" type="parTrans" cxnId="{3ED341A5-FB15-479E-AAA1-96EA1DA3A32A}">
      <dgm:prSet/>
      <dgm:spPr/>
      <dgm:t>
        <a:bodyPr/>
        <a:lstStyle/>
        <a:p>
          <a:endParaRPr lang="zh-TW" altLang="en-US"/>
        </a:p>
      </dgm:t>
    </dgm:pt>
    <dgm:pt modelId="{55CE2E0F-FEC8-451E-A491-6C94AC298659}" type="sibTrans" cxnId="{3ED341A5-FB15-479E-AAA1-96EA1DA3A32A}">
      <dgm:prSet/>
      <dgm:spPr/>
      <dgm:t>
        <a:bodyPr/>
        <a:lstStyle/>
        <a:p>
          <a:endParaRPr lang="zh-TW" altLang="en-US"/>
        </a:p>
      </dgm:t>
    </dgm:pt>
    <dgm:pt modelId="{3D721EDC-1B4D-4685-88DA-B497E97EC2FD}">
      <dgm:prSet phldrT="[文字]" custT="1"/>
      <dgm:spPr>
        <a:xfrm rot="5400000">
          <a:off x="5387087" y="262782"/>
          <a:ext cx="1046674" cy="5572754"/>
        </a:xfrm>
        <a:prstGeom prst="round2SameRect">
          <a:avLst/>
        </a:prstGeom>
        <a:solidFill>
          <a:srgbClr val="FFC000">
            <a:alpha val="89804"/>
          </a:srgbClr>
        </a:solidFill>
        <a:ln w="12700" cap="flat" cmpd="sng" algn="ctr">
          <a:solidFill>
            <a:srgbClr val="BBE0E3">
              <a:alpha val="90000"/>
              <a:tint val="40000"/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/>
        <a:lstStyle/>
        <a:p>
          <a:pPr>
            <a:lnSpc>
              <a:spcPts val="2400"/>
            </a:lnSpc>
          </a:pPr>
          <a:r>
            <a:rPr lang="zh-TW" altLang="en-US" sz="1800" b="1" dirty="0">
              <a:solidFill>
                <a:srgbClr val="00000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專家會議</a:t>
          </a:r>
        </a:p>
      </dgm:t>
    </dgm:pt>
    <dgm:pt modelId="{E89F26D4-FED3-48C1-B01C-7CDB8DD5FAA8}" type="parTrans" cxnId="{D34C2953-13F5-419E-8667-026F65E3F4FD}">
      <dgm:prSet/>
      <dgm:spPr/>
      <dgm:t>
        <a:bodyPr/>
        <a:lstStyle/>
        <a:p>
          <a:endParaRPr lang="zh-TW" altLang="en-US"/>
        </a:p>
      </dgm:t>
    </dgm:pt>
    <dgm:pt modelId="{1CFC2307-16F4-463F-BF4C-7A7D9B032996}" type="sibTrans" cxnId="{D34C2953-13F5-419E-8667-026F65E3F4FD}">
      <dgm:prSet/>
      <dgm:spPr/>
      <dgm:t>
        <a:bodyPr/>
        <a:lstStyle/>
        <a:p>
          <a:endParaRPr lang="zh-TW" altLang="en-US"/>
        </a:p>
      </dgm:t>
    </dgm:pt>
    <dgm:pt modelId="{4F18C5DF-215F-4F81-A0F9-D4A8E732053C}">
      <dgm:prSet phldrT="[文字]" custT="1"/>
      <dgm:spPr>
        <a:xfrm rot="5400000">
          <a:off x="5300915" y="-980422"/>
          <a:ext cx="1219019" cy="5572754"/>
        </a:xfrm>
        <a:prstGeom prst="round2SameRect">
          <a:avLst/>
        </a:prstGeom>
        <a:solidFill>
          <a:srgbClr val="92D050">
            <a:alpha val="90000"/>
          </a:srgbClr>
        </a:solidFill>
        <a:ln w="12700" cap="flat" cmpd="sng" algn="ctr">
          <a:solidFill>
            <a:srgbClr val="BBE0E3">
              <a:alpha val="90000"/>
              <a:tint val="40000"/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/>
        <a:lstStyle/>
        <a:p>
          <a:pPr>
            <a:lnSpc>
              <a:spcPts val="2000"/>
            </a:lnSpc>
          </a:pPr>
          <a:r>
            <a:rPr lang="zh-TW" altLang="en-US" sz="1800" b="1" dirty="0">
              <a:solidFill>
                <a:srgbClr val="000000">
                  <a:hueOff val="0"/>
                  <a:satOff val="0"/>
                  <a:lumOff val="0"/>
                  <a:alphaOff val="0"/>
                </a:srgb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被動監測：</a:t>
          </a:r>
          <a:r>
            <a:rPr lang="zh-TW" altLang="en-US" sz="18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棄置死豬、野豬</a:t>
          </a:r>
        </a:p>
      </dgm:t>
    </dgm:pt>
    <dgm:pt modelId="{18214CA6-8313-4E7E-A5E2-F81AFEF3C83F}" type="parTrans" cxnId="{21160174-1539-4C6C-AE81-E218DA095077}">
      <dgm:prSet/>
      <dgm:spPr/>
      <dgm:t>
        <a:bodyPr/>
        <a:lstStyle/>
        <a:p>
          <a:endParaRPr lang="zh-TW" altLang="en-US"/>
        </a:p>
      </dgm:t>
    </dgm:pt>
    <dgm:pt modelId="{99C07FF2-CE0F-45EF-9E41-C5D0FB16F103}" type="sibTrans" cxnId="{21160174-1539-4C6C-AE81-E218DA095077}">
      <dgm:prSet/>
      <dgm:spPr/>
      <dgm:t>
        <a:bodyPr/>
        <a:lstStyle/>
        <a:p>
          <a:endParaRPr lang="zh-TW" altLang="en-US"/>
        </a:p>
      </dgm:t>
    </dgm:pt>
    <dgm:pt modelId="{6C194CFD-A90F-4854-BF45-5BC833D1A413}">
      <dgm:prSet phldrT="[文字]" custT="1"/>
      <dgm:spPr>
        <a:xfrm rot="5400000">
          <a:off x="5378097" y="-2188518"/>
          <a:ext cx="1064655" cy="5572754"/>
        </a:xfrm>
        <a:prstGeom prst="round2SameRect">
          <a:avLst/>
        </a:prstGeom>
        <a:solidFill>
          <a:srgbClr val="BBE0E3">
            <a:lumMod val="90000"/>
            <a:alpha val="90000"/>
          </a:srgbClr>
        </a:solidFill>
        <a:ln w="12700" cap="flat" cmpd="sng" algn="ctr">
          <a:solidFill>
            <a:srgbClr val="BBE0E3">
              <a:alpha val="90000"/>
              <a:tint val="40000"/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/>
        <a:lstStyle/>
        <a:p>
          <a:pPr>
            <a:lnSpc>
              <a:spcPts val="2400"/>
            </a:lnSpc>
          </a:pPr>
          <a:r>
            <a:rPr lang="zh-TW" altLang="en-US" sz="1800" b="1" dirty="0">
              <a:solidFill>
                <a:srgbClr val="000000">
                  <a:hueOff val="0"/>
                  <a:satOff val="0"/>
                  <a:lumOff val="0"/>
                  <a:alphaOff val="0"/>
                </a:srgb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養豬場、肉品市場血清學監測</a:t>
          </a:r>
        </a:p>
      </dgm:t>
    </dgm:pt>
    <dgm:pt modelId="{7A479029-CBD1-4286-A35D-C900ABD5A6EB}" type="parTrans" cxnId="{D5F98872-F9CB-4058-89EC-1AD015BF8ED8}">
      <dgm:prSet/>
      <dgm:spPr/>
      <dgm:t>
        <a:bodyPr/>
        <a:lstStyle/>
        <a:p>
          <a:endParaRPr lang="zh-TW" altLang="en-US"/>
        </a:p>
      </dgm:t>
    </dgm:pt>
    <dgm:pt modelId="{F45F9A66-BEE3-40F1-85C5-E037B2657CD5}" type="sibTrans" cxnId="{D5F98872-F9CB-4058-89EC-1AD015BF8ED8}">
      <dgm:prSet/>
      <dgm:spPr/>
      <dgm:t>
        <a:bodyPr/>
        <a:lstStyle/>
        <a:p>
          <a:endParaRPr lang="zh-TW" altLang="en-US"/>
        </a:p>
      </dgm:t>
    </dgm:pt>
    <dgm:pt modelId="{71F671E9-0081-4FC6-932C-16FDC9C5C693}">
      <dgm:prSet phldrT="[文字]" custT="1"/>
      <dgm:spPr>
        <a:xfrm rot="5400000">
          <a:off x="5300915" y="-980422"/>
          <a:ext cx="1219019" cy="5572754"/>
        </a:xfrm>
        <a:prstGeom prst="round2SameRect">
          <a:avLst/>
        </a:prstGeom>
        <a:solidFill>
          <a:srgbClr val="92D050">
            <a:alpha val="90000"/>
          </a:srgbClr>
        </a:solidFill>
        <a:ln w="12700" cap="flat" cmpd="sng" algn="ctr">
          <a:solidFill>
            <a:srgbClr val="BBE0E3">
              <a:alpha val="90000"/>
              <a:tint val="40000"/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/>
        <a:lstStyle/>
        <a:p>
          <a:pPr>
            <a:lnSpc>
              <a:spcPts val="2000"/>
            </a:lnSpc>
          </a:pPr>
          <a:r>
            <a:rPr lang="zh-TW" altLang="en-US" sz="1800" b="1" dirty="0">
              <a:solidFill>
                <a:srgbClr val="00000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野豬族群調查</a:t>
          </a:r>
        </a:p>
      </dgm:t>
    </dgm:pt>
    <dgm:pt modelId="{579FB0D3-279D-4AA2-8ED2-69A4083CA54A}" type="parTrans" cxnId="{4E15D75D-C463-4C1B-A9B2-711C1045D46E}">
      <dgm:prSet/>
      <dgm:spPr/>
      <dgm:t>
        <a:bodyPr/>
        <a:lstStyle/>
        <a:p>
          <a:endParaRPr lang="zh-TW" altLang="en-US"/>
        </a:p>
      </dgm:t>
    </dgm:pt>
    <dgm:pt modelId="{AEA79C01-BA1A-49F3-8BB7-B8E0C0F0F4BB}" type="sibTrans" cxnId="{4E15D75D-C463-4C1B-A9B2-711C1045D46E}">
      <dgm:prSet/>
      <dgm:spPr/>
      <dgm:t>
        <a:bodyPr/>
        <a:lstStyle/>
        <a:p>
          <a:endParaRPr lang="zh-TW" altLang="en-US"/>
        </a:p>
      </dgm:t>
    </dgm:pt>
    <dgm:pt modelId="{E6F85B9B-FF27-4312-8AC8-0C6EE8329BE4}">
      <dgm:prSet phldrT="[文字]" custT="1"/>
      <dgm:spPr>
        <a:xfrm rot="5400000">
          <a:off x="5300915" y="-980422"/>
          <a:ext cx="1219019" cy="5572754"/>
        </a:xfrm>
        <a:prstGeom prst="round2SameRect">
          <a:avLst/>
        </a:prstGeom>
        <a:solidFill>
          <a:srgbClr val="92D050">
            <a:alpha val="90000"/>
          </a:srgbClr>
        </a:solidFill>
        <a:ln w="12700" cap="flat" cmpd="sng" algn="ctr">
          <a:solidFill>
            <a:srgbClr val="BBE0E3">
              <a:alpha val="90000"/>
              <a:tint val="40000"/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/>
        <a:lstStyle/>
        <a:p>
          <a:pPr>
            <a:lnSpc>
              <a:spcPts val="2000"/>
            </a:lnSpc>
          </a:pPr>
          <a:r>
            <a:rPr lang="zh-TW" altLang="en-US" sz="1800" b="1" dirty="0">
              <a:solidFill>
                <a:srgbClr val="000000">
                  <a:hueOff val="0"/>
                  <a:satOff val="0"/>
                  <a:lumOff val="0"/>
                  <a:alphaOff val="0"/>
                </a:srgb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主動監測：</a:t>
          </a:r>
          <a:r>
            <a:rPr lang="zh-TW" altLang="en-US" sz="18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養豬場</a:t>
          </a:r>
          <a:r>
            <a:rPr lang="en-US" altLang="zh-TW" sz="18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(</a:t>
          </a:r>
          <a:r>
            <a:rPr lang="zh-TW" altLang="en-US" sz="18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哨兵豬</a:t>
          </a:r>
          <a:r>
            <a:rPr lang="en-US" altLang="zh-TW" sz="18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)</a:t>
          </a:r>
          <a:r>
            <a:rPr lang="zh-TW" altLang="en-US" sz="18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、屠宰場、化製場、肉品市場、</a:t>
          </a:r>
          <a:r>
            <a:rPr lang="zh-TW" altLang="zh-TW" sz="1800" b="1" dirty="0">
              <a:solidFill>
                <a:srgbClr val="FF0000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種公豬精液</a:t>
          </a:r>
          <a:endParaRPr lang="zh-TW" altLang="en-US" sz="1800" b="1" dirty="0">
            <a:solidFill>
              <a:srgbClr val="3333FF"/>
            </a:solidFill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</dgm:t>
    </dgm:pt>
    <dgm:pt modelId="{68069E2D-45D8-45A4-8A46-4C53CF29D5E8}" type="parTrans" cxnId="{92B0BCAB-A9BA-4D1A-B159-9615E538FA96}">
      <dgm:prSet/>
      <dgm:spPr/>
      <dgm:t>
        <a:bodyPr/>
        <a:lstStyle/>
        <a:p>
          <a:endParaRPr lang="zh-TW" altLang="en-US"/>
        </a:p>
      </dgm:t>
    </dgm:pt>
    <dgm:pt modelId="{5EE1D58D-C810-4409-873B-BDCCF2FF0D23}" type="sibTrans" cxnId="{92B0BCAB-A9BA-4D1A-B159-9615E538FA96}">
      <dgm:prSet/>
      <dgm:spPr/>
      <dgm:t>
        <a:bodyPr/>
        <a:lstStyle/>
        <a:p>
          <a:endParaRPr lang="zh-TW" altLang="en-US"/>
        </a:p>
      </dgm:t>
    </dgm:pt>
    <dgm:pt modelId="{5CD5867C-2328-4096-92B8-7F9F20F33639}">
      <dgm:prSet phldrT="[文字]" custT="1"/>
      <dgm:spPr>
        <a:xfrm rot="5400000">
          <a:off x="5378097" y="-2188518"/>
          <a:ext cx="1064655" cy="5572754"/>
        </a:xfrm>
        <a:prstGeom prst="round2SameRect">
          <a:avLst/>
        </a:prstGeom>
        <a:solidFill>
          <a:srgbClr val="BBE0E3">
            <a:lumMod val="90000"/>
            <a:alpha val="90000"/>
          </a:srgbClr>
        </a:solidFill>
        <a:ln w="12700" cap="flat" cmpd="sng" algn="ctr">
          <a:solidFill>
            <a:srgbClr val="BBE0E3">
              <a:alpha val="90000"/>
              <a:tint val="40000"/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/>
        <a:lstStyle/>
        <a:p>
          <a:pPr>
            <a:lnSpc>
              <a:spcPts val="2400"/>
            </a:lnSpc>
          </a:pPr>
          <a:r>
            <a:rPr lang="zh-TW" altLang="en-US" sz="1800" b="1" dirty="0">
              <a:solidFill>
                <a:srgbClr val="000000">
                  <a:hueOff val="0"/>
                  <a:satOff val="0"/>
                  <a:lumOff val="0"/>
                  <a:alphaOff val="0"/>
                </a:srgb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籌組專家團隊協助養豬場輔導</a:t>
          </a:r>
        </a:p>
      </dgm:t>
    </dgm:pt>
    <dgm:pt modelId="{027B34A7-EA70-4959-A93E-9A27149C3B90}" type="parTrans" cxnId="{47D0A780-7AF2-4586-920D-BA48824B43B4}">
      <dgm:prSet/>
      <dgm:spPr/>
      <dgm:t>
        <a:bodyPr/>
        <a:lstStyle/>
        <a:p>
          <a:endParaRPr lang="zh-TW" altLang="en-US"/>
        </a:p>
      </dgm:t>
    </dgm:pt>
    <dgm:pt modelId="{03C2CD94-D507-4411-B80B-367B226AD9D3}" type="sibTrans" cxnId="{47D0A780-7AF2-4586-920D-BA48824B43B4}">
      <dgm:prSet/>
      <dgm:spPr/>
      <dgm:t>
        <a:bodyPr/>
        <a:lstStyle/>
        <a:p>
          <a:endParaRPr lang="zh-TW" altLang="en-US"/>
        </a:p>
      </dgm:t>
    </dgm:pt>
    <dgm:pt modelId="{3E7EA4F9-3F43-435D-8363-974943425E3E}">
      <dgm:prSet phldrT="[文字]" custT="1"/>
      <dgm:spPr>
        <a:xfrm rot="5400000">
          <a:off x="5387087" y="262782"/>
          <a:ext cx="1046674" cy="5572754"/>
        </a:xfrm>
        <a:prstGeom prst="round2SameRect">
          <a:avLst/>
        </a:prstGeom>
        <a:solidFill>
          <a:srgbClr val="FFC000">
            <a:alpha val="89804"/>
          </a:srgbClr>
        </a:solidFill>
        <a:ln w="12700" cap="flat" cmpd="sng" algn="ctr">
          <a:solidFill>
            <a:srgbClr val="BBE0E3">
              <a:alpha val="90000"/>
              <a:tint val="40000"/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/>
        <a:lstStyle/>
        <a:p>
          <a:pPr>
            <a:lnSpc>
              <a:spcPts val="2400"/>
            </a:lnSpc>
          </a:pPr>
          <a:r>
            <a:rPr lang="zh-TW" altLang="en-US" sz="1800" b="1" dirty="0">
              <a:solidFill>
                <a:srgbClr val="00000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產業團體、疫苗業者等溝通及宣導</a:t>
          </a:r>
        </a:p>
      </dgm:t>
    </dgm:pt>
    <dgm:pt modelId="{D7F1EF63-B873-4FF6-BE62-F1FC7E52556B}" type="sibTrans" cxnId="{ACE6D029-06B9-452D-A8CC-D73992BCB57E}">
      <dgm:prSet/>
      <dgm:spPr/>
      <dgm:t>
        <a:bodyPr/>
        <a:lstStyle/>
        <a:p>
          <a:endParaRPr lang="zh-TW" altLang="en-US"/>
        </a:p>
      </dgm:t>
    </dgm:pt>
    <dgm:pt modelId="{957AA831-E8BC-4E09-8A00-DF6304B69E9E}" type="parTrans" cxnId="{ACE6D029-06B9-452D-A8CC-D73992BCB57E}">
      <dgm:prSet/>
      <dgm:spPr/>
      <dgm:t>
        <a:bodyPr/>
        <a:lstStyle/>
        <a:p>
          <a:endParaRPr lang="zh-TW" altLang="en-US"/>
        </a:p>
      </dgm:t>
    </dgm:pt>
    <dgm:pt modelId="{65150D96-7ECE-46D2-BDBB-662F3CDFFE9D}">
      <dgm:prSet phldrT="[文字]" custT="1"/>
      <dgm:spPr>
        <a:xfrm>
          <a:off x="0" y="3614145"/>
          <a:ext cx="3134674" cy="1133126"/>
        </a:xfrm>
        <a:prstGeom prst="roundRect">
          <a:avLst/>
        </a:prstGeom>
        <a:solidFill>
          <a:srgbClr val="FF9999"/>
        </a:solidFill>
        <a:ln w="19050" cap="flat" cmpd="sng" algn="ctr">
          <a:solidFill>
            <a:srgbClr val="FFFFFF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/>
        <a:lstStyle/>
        <a:p>
          <a:r>
            <a:rPr kumimoji="0" lang="zh-TW" altLang="en-US" sz="2800" b="1" i="0" u="none" strike="noStrike" cap="none" spc="0" normalizeH="0" baseline="0" noProof="0" dirty="0">
              <a:ln>
                <a:noFill/>
              </a:ln>
              <a:solidFill>
                <a:srgbClr val="809EC2">
                  <a:lumMod val="50000"/>
                </a:srgbClr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其他防疫整備</a:t>
          </a:r>
        </a:p>
      </dgm:t>
    </dgm:pt>
    <dgm:pt modelId="{D0C044CD-820C-4397-86EF-8A3ECAF018FF}" type="parTrans" cxnId="{3F77E686-22A7-4981-A9EE-EF165249F0FB}">
      <dgm:prSet/>
      <dgm:spPr/>
      <dgm:t>
        <a:bodyPr/>
        <a:lstStyle/>
        <a:p>
          <a:endParaRPr lang="zh-TW" altLang="en-US"/>
        </a:p>
      </dgm:t>
    </dgm:pt>
    <dgm:pt modelId="{A31A2D76-DCAA-4D55-8D40-4FA40DDBBD40}" type="sibTrans" cxnId="{3F77E686-22A7-4981-A9EE-EF165249F0FB}">
      <dgm:prSet/>
      <dgm:spPr/>
      <dgm:t>
        <a:bodyPr/>
        <a:lstStyle/>
        <a:p>
          <a:endParaRPr lang="zh-TW" altLang="en-US"/>
        </a:p>
      </dgm:t>
    </dgm:pt>
    <dgm:pt modelId="{BEB78290-E2B6-446E-B8C4-00C33B88D775}">
      <dgm:prSet phldrT="[文字]" custT="1"/>
      <dgm:spPr>
        <a:xfrm rot="5400000">
          <a:off x="5332075" y="1406120"/>
          <a:ext cx="1156698" cy="5572754"/>
        </a:xfrm>
        <a:prstGeom prst="round2SameRect">
          <a:avLst/>
        </a:prstGeom>
        <a:solidFill>
          <a:srgbClr val="FF9999">
            <a:alpha val="90000"/>
          </a:srgbClr>
        </a:solidFill>
        <a:ln w="12700" cap="flat" cmpd="sng" algn="ctr">
          <a:solidFill>
            <a:srgbClr val="BBE0E3">
              <a:alpha val="90000"/>
              <a:tint val="40000"/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/>
        <a:lstStyle/>
        <a:p>
          <a:pPr>
            <a:lnSpc>
              <a:spcPts val="2400"/>
            </a:lnSpc>
          </a:pPr>
          <a:r>
            <a:rPr lang="zh-TW" altLang="en-US" sz="1800" b="1" dirty="0">
              <a:solidFill>
                <a:srgbClr val="00000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防疫資材整備</a:t>
          </a:r>
        </a:p>
      </dgm:t>
    </dgm:pt>
    <dgm:pt modelId="{B70A3733-B86C-450D-BCBD-0C5D8EB0FB64}" type="parTrans" cxnId="{B6659AF0-4BD3-4584-8442-65C48D9F92F0}">
      <dgm:prSet/>
      <dgm:spPr/>
      <dgm:t>
        <a:bodyPr/>
        <a:lstStyle/>
        <a:p>
          <a:endParaRPr lang="zh-TW" altLang="en-US"/>
        </a:p>
      </dgm:t>
    </dgm:pt>
    <dgm:pt modelId="{85FC23E7-C8EB-46AD-A4F1-0082577937AA}" type="sibTrans" cxnId="{B6659AF0-4BD3-4584-8442-65C48D9F92F0}">
      <dgm:prSet/>
      <dgm:spPr/>
      <dgm:t>
        <a:bodyPr/>
        <a:lstStyle/>
        <a:p>
          <a:endParaRPr lang="zh-TW" altLang="en-US"/>
        </a:p>
      </dgm:t>
    </dgm:pt>
    <dgm:pt modelId="{12455856-1467-4493-AC62-498B3E856FCE}">
      <dgm:prSet phldrT="[文字]" custT="1"/>
      <dgm:spPr>
        <a:xfrm rot="5400000">
          <a:off x="5332075" y="1406120"/>
          <a:ext cx="1156698" cy="5572754"/>
        </a:xfrm>
        <a:prstGeom prst="round2SameRect">
          <a:avLst/>
        </a:prstGeom>
        <a:solidFill>
          <a:srgbClr val="FF9999">
            <a:alpha val="90000"/>
          </a:srgbClr>
        </a:solidFill>
        <a:ln w="12700" cap="flat" cmpd="sng" algn="ctr">
          <a:solidFill>
            <a:srgbClr val="BBE0E3">
              <a:alpha val="90000"/>
              <a:tint val="40000"/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/>
        <a:lstStyle/>
        <a:p>
          <a:pPr>
            <a:lnSpc>
              <a:spcPts val="2400"/>
            </a:lnSpc>
          </a:pPr>
          <a:r>
            <a:rPr lang="zh-TW" altLang="en-US" sz="1800" b="1" dirty="0">
              <a:solidFill>
                <a:srgbClr val="00000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強化人員訓練及檢驗量能</a:t>
          </a:r>
        </a:p>
      </dgm:t>
    </dgm:pt>
    <dgm:pt modelId="{6ACC2464-B2AD-4DD2-B993-B4C5A4957C7C}" type="parTrans" cxnId="{16E87252-9AB8-4712-A329-05989C7C9BE3}">
      <dgm:prSet/>
      <dgm:spPr/>
      <dgm:t>
        <a:bodyPr/>
        <a:lstStyle/>
        <a:p>
          <a:endParaRPr lang="zh-TW" altLang="en-US"/>
        </a:p>
      </dgm:t>
    </dgm:pt>
    <dgm:pt modelId="{3F25E0A5-773F-49DF-93FA-D536ECA1D42E}" type="sibTrans" cxnId="{16E87252-9AB8-4712-A329-05989C7C9BE3}">
      <dgm:prSet/>
      <dgm:spPr/>
      <dgm:t>
        <a:bodyPr/>
        <a:lstStyle/>
        <a:p>
          <a:endParaRPr lang="zh-TW" altLang="en-US"/>
        </a:p>
      </dgm:t>
    </dgm:pt>
    <dgm:pt modelId="{9C3D9D2C-9C35-49A6-AD34-79016413FB53}">
      <dgm:prSet phldrT="[文字]" custT="1"/>
      <dgm:spPr>
        <a:xfrm rot="5400000">
          <a:off x="5332075" y="1406120"/>
          <a:ext cx="1156698" cy="5572754"/>
        </a:xfrm>
        <a:prstGeom prst="round2SameRect">
          <a:avLst/>
        </a:prstGeom>
        <a:solidFill>
          <a:srgbClr val="FF9999">
            <a:alpha val="90000"/>
          </a:srgbClr>
        </a:solidFill>
        <a:ln w="12700" cap="flat" cmpd="sng" algn="ctr">
          <a:solidFill>
            <a:srgbClr val="BBE0E3">
              <a:alpha val="90000"/>
              <a:tint val="40000"/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/>
        <a:lstStyle/>
        <a:p>
          <a:pPr>
            <a:lnSpc>
              <a:spcPts val="2400"/>
            </a:lnSpc>
          </a:pPr>
          <a:r>
            <a:rPr lang="zh-TW" altLang="en-US" sz="1800" b="1" dirty="0">
              <a:solidFill>
                <a:srgbClr val="00000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持續強化及落實邊境管制</a:t>
          </a:r>
        </a:p>
      </dgm:t>
    </dgm:pt>
    <dgm:pt modelId="{6DB67323-F06D-4A21-8FC9-67B3FD8D1FCC}" type="parTrans" cxnId="{F4602950-F2F8-46CF-B72C-A978C34B294F}">
      <dgm:prSet/>
      <dgm:spPr/>
      <dgm:t>
        <a:bodyPr/>
        <a:lstStyle/>
        <a:p>
          <a:endParaRPr lang="zh-TW" altLang="en-US"/>
        </a:p>
      </dgm:t>
    </dgm:pt>
    <dgm:pt modelId="{B25B73B1-CB4B-4257-834F-BA5265F0B7A2}" type="sibTrans" cxnId="{F4602950-F2F8-46CF-B72C-A978C34B294F}">
      <dgm:prSet/>
      <dgm:spPr/>
      <dgm:t>
        <a:bodyPr/>
        <a:lstStyle/>
        <a:p>
          <a:endParaRPr lang="zh-TW" altLang="en-US"/>
        </a:p>
      </dgm:t>
    </dgm:pt>
    <dgm:pt modelId="{21DC67E2-3E94-4D19-AE8F-0C6A782D108A}" type="pres">
      <dgm:prSet presAssocID="{B9B212EE-E0F2-4197-AAD1-381B4219921B}" presName="Name0" presStyleCnt="0">
        <dgm:presLayoutVars>
          <dgm:dir/>
          <dgm:animLvl val="lvl"/>
          <dgm:resizeHandles val="exact"/>
        </dgm:presLayoutVars>
      </dgm:prSet>
      <dgm:spPr/>
    </dgm:pt>
    <dgm:pt modelId="{07B73906-C7BA-4D1F-9B43-165E6F856AC8}" type="pres">
      <dgm:prSet presAssocID="{FE27ABC5-4F53-45E5-8463-EB7B5154412D}" presName="linNode" presStyleCnt="0"/>
      <dgm:spPr/>
    </dgm:pt>
    <dgm:pt modelId="{C9AB7AF4-5591-426E-BB79-2D31149FAEB2}" type="pres">
      <dgm:prSet presAssocID="{FE27ABC5-4F53-45E5-8463-EB7B5154412D}" presName="parentText" presStyleLbl="node1" presStyleIdx="0" presStyleCnt="4" custScaleX="110909" custScaleY="71015" custLinFactNeighborY="4072">
        <dgm:presLayoutVars>
          <dgm:chMax val="1"/>
          <dgm:bulletEnabled val="1"/>
        </dgm:presLayoutVars>
      </dgm:prSet>
      <dgm:spPr/>
    </dgm:pt>
    <dgm:pt modelId="{1CF87A46-869D-4D3D-9BB2-2613CC62965C}" type="pres">
      <dgm:prSet presAssocID="{FE27ABC5-4F53-45E5-8463-EB7B5154412D}" presName="descendantText" presStyleLbl="alignAccFollowNode1" presStyleIdx="0" presStyleCnt="4" custScaleY="89586" custLinFactNeighborX="-339" custLinFactNeighborY="5339">
        <dgm:presLayoutVars>
          <dgm:bulletEnabled val="1"/>
        </dgm:presLayoutVars>
      </dgm:prSet>
      <dgm:spPr/>
    </dgm:pt>
    <dgm:pt modelId="{5FC1FF3F-DEDE-4120-AC97-0240B0BE6878}" type="pres">
      <dgm:prSet presAssocID="{7D8759B7-2852-4117-8F55-42F492DFFE83}" presName="sp" presStyleCnt="0"/>
      <dgm:spPr/>
    </dgm:pt>
    <dgm:pt modelId="{7D4F42C4-DCA8-4599-8750-EB9765994367}" type="pres">
      <dgm:prSet presAssocID="{75FF7406-40A7-4C4B-923B-3A787AE77A33}" presName="linNode" presStyleCnt="0"/>
      <dgm:spPr/>
    </dgm:pt>
    <dgm:pt modelId="{C928D3F8-7E87-416A-A93B-5FB07CD9EC61}" type="pres">
      <dgm:prSet presAssocID="{75FF7406-40A7-4C4B-923B-3A787AE77A33}" presName="parentText" presStyleLbl="node1" presStyleIdx="1" presStyleCnt="4" custScaleX="110909" custScaleY="86283" custLinFactNeighborY="426">
        <dgm:presLayoutVars>
          <dgm:chMax val="1"/>
          <dgm:bulletEnabled val="1"/>
        </dgm:presLayoutVars>
      </dgm:prSet>
      <dgm:spPr/>
    </dgm:pt>
    <dgm:pt modelId="{2DCD7C0B-A413-4E2A-855E-5D7FB5DCCD5C}" type="pres">
      <dgm:prSet presAssocID="{75FF7406-40A7-4C4B-923B-3A787AE77A33}" presName="descendantText" presStyleLbl="alignAccFollowNode1" presStyleIdx="1" presStyleCnt="4" custScaleY="102575" custLinFactNeighborX="-339" custLinFactNeighborY="2025">
        <dgm:presLayoutVars>
          <dgm:bulletEnabled val="1"/>
        </dgm:presLayoutVars>
      </dgm:prSet>
      <dgm:spPr/>
    </dgm:pt>
    <dgm:pt modelId="{ACD7EB05-528E-4C61-BB64-31B93CF1C9B7}" type="pres">
      <dgm:prSet presAssocID="{34D66916-7D1D-40D6-8D34-B56AE3B96637}" presName="sp" presStyleCnt="0"/>
      <dgm:spPr/>
    </dgm:pt>
    <dgm:pt modelId="{4972D660-113B-4BB0-90CA-E59BB8699127}" type="pres">
      <dgm:prSet presAssocID="{E7321543-173A-418F-94EB-BC99B0417E1F}" presName="linNode" presStyleCnt="0"/>
      <dgm:spPr/>
    </dgm:pt>
    <dgm:pt modelId="{99B5E556-B3D1-47A3-A452-B34839B94190}" type="pres">
      <dgm:prSet presAssocID="{E7321543-173A-418F-94EB-BC99B0417E1F}" presName="parentText" presStyleLbl="node1" presStyleIdx="2" presStyleCnt="4" custScaleX="2000000" custScaleY="75538" custLinFactNeighborY="-1226">
        <dgm:presLayoutVars>
          <dgm:chMax val="1"/>
          <dgm:bulletEnabled val="1"/>
        </dgm:presLayoutVars>
      </dgm:prSet>
      <dgm:spPr/>
    </dgm:pt>
    <dgm:pt modelId="{C8DA28AA-704D-4459-8863-A73E74F94060}" type="pres">
      <dgm:prSet presAssocID="{E7321543-173A-418F-94EB-BC99B0417E1F}" presName="descendantText" presStyleLbl="alignAccFollowNode1" presStyleIdx="2" presStyleCnt="4" custScaleX="1843611" custScaleY="88073" custLinFactNeighborX="-339" custLinFactNeighborY="-753">
        <dgm:presLayoutVars>
          <dgm:bulletEnabled val="1"/>
        </dgm:presLayoutVars>
      </dgm:prSet>
      <dgm:spPr/>
    </dgm:pt>
    <dgm:pt modelId="{AE937F5E-AF00-4A76-A82D-177EC4B1BD65}" type="pres">
      <dgm:prSet presAssocID="{55CE2E0F-FEC8-451E-A491-6C94AC298659}" presName="sp" presStyleCnt="0"/>
      <dgm:spPr/>
    </dgm:pt>
    <dgm:pt modelId="{BB528374-9B36-4F8F-8451-35B53AF2347B}" type="pres">
      <dgm:prSet presAssocID="{65150D96-7ECE-46D2-BDBB-662F3CDFFE9D}" presName="linNode" presStyleCnt="0"/>
      <dgm:spPr/>
    </dgm:pt>
    <dgm:pt modelId="{C6121CC9-AAF8-47FB-BB9A-10E76A3C53C7}" type="pres">
      <dgm:prSet presAssocID="{65150D96-7ECE-46D2-BDBB-662F3CDFFE9D}" presName="parentText" presStyleLbl="node1" presStyleIdx="3" presStyleCnt="4" custScaleX="110909" custScaleY="76278" custLinFactNeighborY="-6132">
        <dgm:presLayoutVars>
          <dgm:chMax val="1"/>
          <dgm:bulletEnabled val="1"/>
        </dgm:presLayoutVars>
      </dgm:prSet>
      <dgm:spPr/>
    </dgm:pt>
    <dgm:pt modelId="{7EAAD812-1BA7-405B-8FE7-93B4A6783042}" type="pres">
      <dgm:prSet presAssocID="{65150D96-7ECE-46D2-BDBB-662F3CDFFE9D}" presName="descendantText" presStyleLbl="alignAccFollowNode1" presStyleIdx="3" presStyleCnt="4" custScaleY="97331" custLinFactNeighborX="-339" custLinFactNeighborY="-6673">
        <dgm:presLayoutVars>
          <dgm:bulletEnabled val="1"/>
        </dgm:presLayoutVars>
      </dgm:prSet>
      <dgm:spPr/>
    </dgm:pt>
  </dgm:ptLst>
  <dgm:cxnLst>
    <dgm:cxn modelId="{CF735817-1777-4C13-B875-DEDA94D25412}" type="presOf" srcId="{12455856-1467-4493-AC62-498B3E856FCE}" destId="{7EAAD812-1BA7-405B-8FE7-93B4A6783042}" srcOrd="0" destOrd="1" presId="urn:microsoft.com/office/officeart/2005/8/layout/vList5"/>
    <dgm:cxn modelId="{2A2DB817-51ED-42DC-B30C-67EC849D4175}" srcId="{FE27ABC5-4F53-45E5-8463-EB7B5154412D}" destId="{63CA26F5-324B-43CF-911F-D1760A9A7658}" srcOrd="0" destOrd="0" parTransId="{1D3FB785-2F16-404C-8C35-4B9D67FD541A}" sibTransId="{633588B2-C13D-42F8-BE5A-5DF8C0023AC1}"/>
    <dgm:cxn modelId="{ACE6D029-06B9-452D-A8CC-D73992BCB57E}" srcId="{E7321543-173A-418F-94EB-BC99B0417E1F}" destId="{3E7EA4F9-3F43-435D-8363-974943425E3E}" srcOrd="1" destOrd="0" parTransId="{957AA831-E8BC-4E09-8A00-DF6304B69E9E}" sibTransId="{D7F1EF63-B873-4FF6-BE62-F1FC7E52556B}"/>
    <dgm:cxn modelId="{B8079030-DCA0-4657-9705-12FC1F2CDB7E}" type="presOf" srcId="{6C194CFD-A90F-4854-BF45-5BC833D1A413}" destId="{1CF87A46-869D-4D3D-9BB2-2613CC62965C}" srcOrd="0" destOrd="1" presId="urn:microsoft.com/office/officeart/2005/8/layout/vList5"/>
    <dgm:cxn modelId="{B181CF5B-0006-4A04-A281-03FE358FF1F0}" type="presOf" srcId="{65150D96-7ECE-46D2-BDBB-662F3CDFFE9D}" destId="{C6121CC9-AAF8-47FB-BB9A-10E76A3C53C7}" srcOrd="0" destOrd="0" presId="urn:microsoft.com/office/officeart/2005/8/layout/vList5"/>
    <dgm:cxn modelId="{4E15D75D-C463-4C1B-A9B2-711C1045D46E}" srcId="{75FF7406-40A7-4C4B-923B-3A787AE77A33}" destId="{71F671E9-0081-4FC6-932C-16FDC9C5C693}" srcOrd="2" destOrd="0" parTransId="{579FB0D3-279D-4AA2-8ED2-69A4083CA54A}" sibTransId="{AEA79C01-BA1A-49F3-8BB7-B8E0C0F0F4BB}"/>
    <dgm:cxn modelId="{190D1967-ED4F-4416-883E-BADDD6716C4A}" type="presOf" srcId="{3E7EA4F9-3F43-435D-8363-974943425E3E}" destId="{C8DA28AA-704D-4459-8863-A73E74F94060}" srcOrd="0" destOrd="1" presId="urn:microsoft.com/office/officeart/2005/8/layout/vList5"/>
    <dgm:cxn modelId="{C462B547-F07D-4166-A97E-5D6E625ECEC8}" type="presOf" srcId="{E7321543-173A-418F-94EB-BC99B0417E1F}" destId="{99B5E556-B3D1-47A3-A452-B34839B94190}" srcOrd="0" destOrd="0" presId="urn:microsoft.com/office/officeart/2005/8/layout/vList5"/>
    <dgm:cxn modelId="{0091896C-0193-4D41-85F1-1BBF457517C7}" type="presOf" srcId="{71F671E9-0081-4FC6-932C-16FDC9C5C693}" destId="{2DCD7C0B-A413-4E2A-855E-5D7FB5DCCD5C}" srcOrd="0" destOrd="2" presId="urn:microsoft.com/office/officeart/2005/8/layout/vList5"/>
    <dgm:cxn modelId="{22F15F4F-838A-4896-A1AA-44A0E97D68E1}" type="presOf" srcId="{4F18C5DF-215F-4F81-A0F9-D4A8E732053C}" destId="{2DCD7C0B-A413-4E2A-855E-5D7FB5DCCD5C}" srcOrd="0" destOrd="1" presId="urn:microsoft.com/office/officeart/2005/8/layout/vList5"/>
    <dgm:cxn modelId="{F4602950-F2F8-46CF-B72C-A978C34B294F}" srcId="{65150D96-7ECE-46D2-BDBB-662F3CDFFE9D}" destId="{9C3D9D2C-9C35-49A6-AD34-79016413FB53}" srcOrd="2" destOrd="0" parTransId="{6DB67323-F06D-4A21-8FC9-67B3FD8D1FCC}" sibTransId="{B25B73B1-CB4B-4257-834F-BA5265F0B7A2}"/>
    <dgm:cxn modelId="{16E87252-9AB8-4712-A329-05989C7C9BE3}" srcId="{65150D96-7ECE-46D2-BDBB-662F3CDFFE9D}" destId="{12455856-1467-4493-AC62-498B3E856FCE}" srcOrd="1" destOrd="0" parTransId="{6ACC2464-B2AD-4DD2-B993-B4C5A4957C7C}" sibTransId="{3F25E0A5-773F-49DF-93FA-D536ECA1D42E}"/>
    <dgm:cxn modelId="{19095372-2E8E-4A90-8E40-D252B4BBAA22}" type="presOf" srcId="{75FF7406-40A7-4C4B-923B-3A787AE77A33}" destId="{C928D3F8-7E87-416A-A93B-5FB07CD9EC61}" srcOrd="0" destOrd="0" presId="urn:microsoft.com/office/officeart/2005/8/layout/vList5"/>
    <dgm:cxn modelId="{D5F98872-F9CB-4058-89EC-1AD015BF8ED8}" srcId="{FE27ABC5-4F53-45E5-8463-EB7B5154412D}" destId="{6C194CFD-A90F-4854-BF45-5BC833D1A413}" srcOrd="1" destOrd="0" parTransId="{7A479029-CBD1-4286-A35D-C900ABD5A6EB}" sibTransId="{F45F9A66-BEE3-40F1-85C5-E037B2657CD5}"/>
    <dgm:cxn modelId="{D34C2953-13F5-419E-8667-026F65E3F4FD}" srcId="{E7321543-173A-418F-94EB-BC99B0417E1F}" destId="{3D721EDC-1B4D-4685-88DA-B497E97EC2FD}" srcOrd="0" destOrd="0" parTransId="{E89F26D4-FED3-48C1-B01C-7CDB8DD5FAA8}" sibTransId="{1CFC2307-16F4-463F-BF4C-7A7D9B032996}"/>
    <dgm:cxn modelId="{FECAFE73-2D25-4905-BDBA-2257EBE6CB7B}" type="presOf" srcId="{5CD5867C-2328-4096-92B8-7F9F20F33639}" destId="{1CF87A46-869D-4D3D-9BB2-2613CC62965C}" srcOrd="0" destOrd="2" presId="urn:microsoft.com/office/officeart/2005/8/layout/vList5"/>
    <dgm:cxn modelId="{21160174-1539-4C6C-AE81-E218DA095077}" srcId="{75FF7406-40A7-4C4B-923B-3A787AE77A33}" destId="{4F18C5DF-215F-4F81-A0F9-D4A8E732053C}" srcOrd="1" destOrd="0" parTransId="{18214CA6-8313-4E7E-A5E2-F81AFEF3C83F}" sibTransId="{99C07FF2-CE0F-45EF-9E41-C5D0FB16F103}"/>
    <dgm:cxn modelId="{47D0A780-7AF2-4586-920D-BA48824B43B4}" srcId="{FE27ABC5-4F53-45E5-8463-EB7B5154412D}" destId="{5CD5867C-2328-4096-92B8-7F9F20F33639}" srcOrd="2" destOrd="0" parTransId="{027B34A7-EA70-4959-A93E-9A27149C3B90}" sibTransId="{03C2CD94-D507-4411-B80B-367B226AD9D3}"/>
    <dgm:cxn modelId="{3F77E686-22A7-4981-A9EE-EF165249F0FB}" srcId="{B9B212EE-E0F2-4197-AAD1-381B4219921B}" destId="{65150D96-7ECE-46D2-BDBB-662F3CDFFE9D}" srcOrd="3" destOrd="0" parTransId="{D0C044CD-820C-4397-86EF-8A3ECAF018FF}" sibTransId="{A31A2D76-DCAA-4D55-8D40-4FA40DDBBD40}"/>
    <dgm:cxn modelId="{C356BD87-0207-4953-952F-2463CE13A076}" type="presOf" srcId="{3D721EDC-1B4D-4685-88DA-B497E97EC2FD}" destId="{C8DA28AA-704D-4459-8863-A73E74F94060}" srcOrd="0" destOrd="0" presId="urn:microsoft.com/office/officeart/2005/8/layout/vList5"/>
    <dgm:cxn modelId="{D51CE892-F6E3-4A6E-B753-C3BAA0A7AD0C}" type="presOf" srcId="{BEB78290-E2B6-446E-B8C4-00C33B88D775}" destId="{7EAAD812-1BA7-405B-8FE7-93B4A6783042}" srcOrd="0" destOrd="0" presId="urn:microsoft.com/office/officeart/2005/8/layout/vList5"/>
    <dgm:cxn modelId="{D16E4098-7E55-4A9F-BEEF-08C78EC04311}" type="presOf" srcId="{FE27ABC5-4F53-45E5-8463-EB7B5154412D}" destId="{C9AB7AF4-5591-426E-BB79-2D31149FAEB2}" srcOrd="0" destOrd="0" presId="urn:microsoft.com/office/officeart/2005/8/layout/vList5"/>
    <dgm:cxn modelId="{975A02A5-CF4F-42E8-B69C-8D8DF699DF04}" type="presOf" srcId="{63CA26F5-324B-43CF-911F-D1760A9A7658}" destId="{1CF87A46-869D-4D3D-9BB2-2613CC62965C}" srcOrd="0" destOrd="0" presId="urn:microsoft.com/office/officeart/2005/8/layout/vList5"/>
    <dgm:cxn modelId="{3ED341A5-FB15-479E-AAA1-96EA1DA3A32A}" srcId="{B9B212EE-E0F2-4197-AAD1-381B4219921B}" destId="{E7321543-173A-418F-94EB-BC99B0417E1F}" srcOrd="2" destOrd="0" parTransId="{DCA34D1B-966A-4AFB-8AB1-6072B517D42C}" sibTransId="{55CE2E0F-FEC8-451E-A491-6C94AC298659}"/>
    <dgm:cxn modelId="{DA2BAFA7-C3AA-418E-BEE1-7C7F548C874B}" type="presOf" srcId="{E6F85B9B-FF27-4312-8AC8-0C6EE8329BE4}" destId="{2DCD7C0B-A413-4E2A-855E-5D7FB5DCCD5C}" srcOrd="0" destOrd="0" presId="urn:microsoft.com/office/officeart/2005/8/layout/vList5"/>
    <dgm:cxn modelId="{92B0BCAB-A9BA-4D1A-B159-9615E538FA96}" srcId="{75FF7406-40A7-4C4B-923B-3A787AE77A33}" destId="{E6F85B9B-FF27-4312-8AC8-0C6EE8329BE4}" srcOrd="0" destOrd="0" parTransId="{68069E2D-45D8-45A4-8A46-4C53CF29D5E8}" sibTransId="{5EE1D58D-C810-4409-873B-BDCCF2FF0D23}"/>
    <dgm:cxn modelId="{EF6418AC-009D-4829-BEC4-3BD92818806B}" srcId="{B9B212EE-E0F2-4197-AAD1-381B4219921B}" destId="{75FF7406-40A7-4C4B-923B-3A787AE77A33}" srcOrd="1" destOrd="0" parTransId="{B2ED5904-88A7-424E-A3F4-8F5A113DD52D}" sibTransId="{34D66916-7D1D-40D6-8D34-B56AE3B96637}"/>
    <dgm:cxn modelId="{AD81A3B6-09F5-40EA-AD52-E2E1D6CFABE2}" type="presOf" srcId="{B9B212EE-E0F2-4197-AAD1-381B4219921B}" destId="{21DC67E2-3E94-4D19-AE8F-0C6A782D108A}" srcOrd="0" destOrd="0" presId="urn:microsoft.com/office/officeart/2005/8/layout/vList5"/>
    <dgm:cxn modelId="{2A41B7B6-3CAF-4A4C-86E5-782422FECC01}" srcId="{B9B212EE-E0F2-4197-AAD1-381B4219921B}" destId="{FE27ABC5-4F53-45E5-8463-EB7B5154412D}" srcOrd="0" destOrd="0" parTransId="{E6F667E6-F45D-4725-8CC3-AFDA70958EA4}" sibTransId="{7D8759B7-2852-4117-8F55-42F492DFFE83}"/>
    <dgm:cxn modelId="{3BC6F8CA-E6F1-437B-A0F6-0A408DA33603}" type="presOf" srcId="{9C3D9D2C-9C35-49A6-AD34-79016413FB53}" destId="{7EAAD812-1BA7-405B-8FE7-93B4A6783042}" srcOrd="0" destOrd="2" presId="urn:microsoft.com/office/officeart/2005/8/layout/vList5"/>
    <dgm:cxn modelId="{B6659AF0-4BD3-4584-8442-65C48D9F92F0}" srcId="{65150D96-7ECE-46D2-BDBB-662F3CDFFE9D}" destId="{BEB78290-E2B6-446E-B8C4-00C33B88D775}" srcOrd="0" destOrd="0" parTransId="{B70A3733-B86C-450D-BCBD-0C5D8EB0FB64}" sibTransId="{85FC23E7-C8EB-46AD-A4F1-0082577937AA}"/>
    <dgm:cxn modelId="{1A1B785A-E3BF-435D-B848-2050142195BF}" type="presParOf" srcId="{21DC67E2-3E94-4D19-AE8F-0C6A782D108A}" destId="{07B73906-C7BA-4D1F-9B43-165E6F856AC8}" srcOrd="0" destOrd="0" presId="urn:microsoft.com/office/officeart/2005/8/layout/vList5"/>
    <dgm:cxn modelId="{C31B0D10-A100-4E1C-A471-21F1501C1990}" type="presParOf" srcId="{07B73906-C7BA-4D1F-9B43-165E6F856AC8}" destId="{C9AB7AF4-5591-426E-BB79-2D31149FAEB2}" srcOrd="0" destOrd="0" presId="urn:microsoft.com/office/officeart/2005/8/layout/vList5"/>
    <dgm:cxn modelId="{3289B71F-5C3C-48EA-A88B-D635157F8F57}" type="presParOf" srcId="{07B73906-C7BA-4D1F-9B43-165E6F856AC8}" destId="{1CF87A46-869D-4D3D-9BB2-2613CC62965C}" srcOrd="1" destOrd="0" presId="urn:microsoft.com/office/officeart/2005/8/layout/vList5"/>
    <dgm:cxn modelId="{BDB14DAC-A9C0-4A9B-AC94-615111327AC9}" type="presParOf" srcId="{21DC67E2-3E94-4D19-AE8F-0C6A782D108A}" destId="{5FC1FF3F-DEDE-4120-AC97-0240B0BE6878}" srcOrd="1" destOrd="0" presId="urn:microsoft.com/office/officeart/2005/8/layout/vList5"/>
    <dgm:cxn modelId="{CE84582C-726C-4D89-B871-06F751B5E8B9}" type="presParOf" srcId="{21DC67E2-3E94-4D19-AE8F-0C6A782D108A}" destId="{7D4F42C4-DCA8-4599-8750-EB9765994367}" srcOrd="2" destOrd="0" presId="urn:microsoft.com/office/officeart/2005/8/layout/vList5"/>
    <dgm:cxn modelId="{CB47D7D6-D08D-4C46-8700-57F9A495D612}" type="presParOf" srcId="{7D4F42C4-DCA8-4599-8750-EB9765994367}" destId="{C928D3F8-7E87-416A-A93B-5FB07CD9EC61}" srcOrd="0" destOrd="0" presId="urn:microsoft.com/office/officeart/2005/8/layout/vList5"/>
    <dgm:cxn modelId="{3B649077-55AD-4EF7-933F-FA7F4F9A8EB4}" type="presParOf" srcId="{7D4F42C4-DCA8-4599-8750-EB9765994367}" destId="{2DCD7C0B-A413-4E2A-855E-5D7FB5DCCD5C}" srcOrd="1" destOrd="0" presId="urn:microsoft.com/office/officeart/2005/8/layout/vList5"/>
    <dgm:cxn modelId="{05B919A6-9EF7-4412-B4F6-57BFD3FCA912}" type="presParOf" srcId="{21DC67E2-3E94-4D19-AE8F-0C6A782D108A}" destId="{ACD7EB05-528E-4C61-BB64-31B93CF1C9B7}" srcOrd="3" destOrd="0" presId="urn:microsoft.com/office/officeart/2005/8/layout/vList5"/>
    <dgm:cxn modelId="{E6652AFE-055D-42BB-B3A7-310AE5D06E77}" type="presParOf" srcId="{21DC67E2-3E94-4D19-AE8F-0C6A782D108A}" destId="{4972D660-113B-4BB0-90CA-E59BB8699127}" srcOrd="4" destOrd="0" presId="urn:microsoft.com/office/officeart/2005/8/layout/vList5"/>
    <dgm:cxn modelId="{87D2FA4E-86CD-46CF-91A9-AF50DC297DAF}" type="presParOf" srcId="{4972D660-113B-4BB0-90CA-E59BB8699127}" destId="{99B5E556-B3D1-47A3-A452-B34839B94190}" srcOrd="0" destOrd="0" presId="urn:microsoft.com/office/officeart/2005/8/layout/vList5"/>
    <dgm:cxn modelId="{3364E72D-7583-47D9-AEB1-8B7B628F8E2F}" type="presParOf" srcId="{4972D660-113B-4BB0-90CA-E59BB8699127}" destId="{C8DA28AA-704D-4459-8863-A73E74F94060}" srcOrd="1" destOrd="0" presId="urn:microsoft.com/office/officeart/2005/8/layout/vList5"/>
    <dgm:cxn modelId="{0EB6BBAD-453E-4245-B5D7-BAC3BCD53F10}" type="presParOf" srcId="{21DC67E2-3E94-4D19-AE8F-0C6A782D108A}" destId="{AE937F5E-AF00-4A76-A82D-177EC4B1BD65}" srcOrd="5" destOrd="0" presId="urn:microsoft.com/office/officeart/2005/8/layout/vList5"/>
    <dgm:cxn modelId="{F5EAE160-ED0E-424B-9510-67E1AA05D2E2}" type="presParOf" srcId="{21DC67E2-3E94-4D19-AE8F-0C6A782D108A}" destId="{BB528374-9B36-4F8F-8451-35B53AF2347B}" srcOrd="6" destOrd="0" presId="urn:microsoft.com/office/officeart/2005/8/layout/vList5"/>
    <dgm:cxn modelId="{5723208E-7D8A-431C-8D1C-9422AD51D3D1}" type="presParOf" srcId="{BB528374-9B36-4F8F-8451-35B53AF2347B}" destId="{C6121CC9-AAF8-47FB-BB9A-10E76A3C53C7}" srcOrd="0" destOrd="0" presId="urn:microsoft.com/office/officeart/2005/8/layout/vList5"/>
    <dgm:cxn modelId="{16A9C20E-AEC5-4B33-93AE-CE2772B34B88}" type="presParOf" srcId="{BB528374-9B36-4F8F-8451-35B53AF2347B}" destId="{7EAAD812-1BA7-405B-8FE7-93B4A6783042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5BB6159-79AC-4838-A779-6B8A14F9652B}" type="doc">
      <dgm:prSet loTypeId="urn:microsoft.com/office/officeart/2009/3/layout/IncreasingArrows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617020EB-6DCE-42E2-9A6D-2C1047C3F787}">
      <dgm:prSet phldrT="[文字]" custT="1"/>
      <dgm:spPr>
        <a:solidFill>
          <a:srgbClr val="FFC000"/>
        </a:solidFill>
      </dgm:spPr>
      <dgm:t>
        <a:bodyPr/>
        <a:lstStyle/>
        <a:p>
          <a:r>
            <a:rPr lang="en-US" altLang="zh-TW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112</a:t>
          </a:r>
          <a:r>
            <a:rPr lang="zh-TW" altLang="en-US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年</a:t>
          </a:r>
          <a:r>
            <a:rPr lang="en-US" altLang="zh-TW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1</a:t>
          </a:r>
          <a:r>
            <a:rPr lang="zh-TW" altLang="en-US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月至</a:t>
          </a:r>
          <a:r>
            <a:rPr lang="en-US" altLang="zh-TW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6</a:t>
          </a:r>
          <a:r>
            <a:rPr lang="zh-TW" altLang="en-US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月</a:t>
          </a:r>
          <a:r>
            <a:rPr lang="en-US" altLang="zh-TW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30</a:t>
          </a:r>
          <a:r>
            <a:rPr lang="zh-TW" altLang="en-US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日</a:t>
          </a:r>
        </a:p>
      </dgm:t>
    </dgm:pt>
    <dgm:pt modelId="{FA73E37F-2906-4BF1-A2B8-4A83CA8C51A2}" type="parTrans" cxnId="{962CA72E-FAC8-4222-B36B-1A9941544B8F}">
      <dgm:prSet/>
      <dgm:spPr/>
      <dgm:t>
        <a:bodyPr/>
        <a:lstStyle/>
        <a:p>
          <a:endParaRPr lang="zh-TW" altLang="en-US"/>
        </a:p>
      </dgm:t>
    </dgm:pt>
    <dgm:pt modelId="{453715EA-52E7-4D50-ACC7-55EB50465FD1}" type="sibTrans" cxnId="{962CA72E-FAC8-4222-B36B-1A9941544B8F}">
      <dgm:prSet/>
      <dgm:spPr/>
      <dgm:t>
        <a:bodyPr/>
        <a:lstStyle/>
        <a:p>
          <a:endParaRPr lang="zh-TW" altLang="en-US"/>
        </a:p>
      </dgm:t>
    </dgm:pt>
    <dgm:pt modelId="{EC956829-CA1D-43F8-8F4B-BF012CE46435}">
      <dgm:prSet phldrT="[文字]" custT="1"/>
      <dgm:spPr/>
      <dgm:t>
        <a:bodyPr/>
        <a:lstStyle/>
        <a:p>
          <a:pPr marL="0" lvl="0" indent="0" algn="l" defTabSz="1066800">
            <a:lnSpc>
              <a:spcPts val="25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sz="2400" b="1" kern="1200" dirty="0">
              <a:solidFill>
                <a:srgbClr val="FF0000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除種豬以外，</a:t>
          </a:r>
          <a:endParaRPr lang="en-US" altLang="zh-TW" sz="2400" b="1" kern="1200" dirty="0">
            <a:solidFill>
              <a:srgbClr val="FF0000"/>
            </a:solidFill>
            <a:effectLst/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  <a:p>
          <a:pPr marL="0" lvl="0" indent="0" algn="l" defTabSz="1066800">
            <a:lnSpc>
              <a:spcPts val="25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sz="2400" b="1" kern="1200" dirty="0">
              <a:solidFill>
                <a:srgbClr val="0000FF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豬隻停止注射</a:t>
          </a:r>
          <a:endParaRPr lang="en-US" altLang="zh-TW" sz="2400" b="1" kern="1200" dirty="0">
            <a:solidFill>
              <a:srgbClr val="0000FF"/>
            </a:solidFill>
            <a:effectLst/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  <a:p>
          <a:pPr marL="0" lvl="0" indent="0" algn="l" defTabSz="1066800">
            <a:lnSpc>
              <a:spcPts val="25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sz="2400" b="1" kern="1200" dirty="0">
              <a:solidFill>
                <a:srgbClr val="0000FF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豬瘟疫苗</a:t>
          </a:r>
          <a:endParaRPr lang="zh-TW" altLang="en-US" sz="2400" b="1" kern="1200" dirty="0">
            <a:solidFill>
              <a:srgbClr val="0000FF"/>
            </a:solidFill>
            <a:effectLst/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</dgm:t>
    </dgm:pt>
    <dgm:pt modelId="{97C1612B-56F5-44A4-9451-1BA712906FB4}" type="parTrans" cxnId="{F34BCF13-CE4C-49CF-9C20-676149CCF7C1}">
      <dgm:prSet/>
      <dgm:spPr/>
      <dgm:t>
        <a:bodyPr/>
        <a:lstStyle/>
        <a:p>
          <a:endParaRPr lang="zh-TW" altLang="en-US"/>
        </a:p>
      </dgm:t>
    </dgm:pt>
    <dgm:pt modelId="{7D7A93F1-6EEC-4627-BFCC-9D5E7A0B2631}" type="sibTrans" cxnId="{F34BCF13-CE4C-49CF-9C20-676149CCF7C1}">
      <dgm:prSet/>
      <dgm:spPr/>
      <dgm:t>
        <a:bodyPr/>
        <a:lstStyle/>
        <a:p>
          <a:endParaRPr lang="zh-TW" altLang="en-US"/>
        </a:p>
      </dgm:t>
    </dgm:pt>
    <dgm:pt modelId="{BBCB941A-5F7B-4E57-8986-FA96EF167876}">
      <dgm:prSet phldrT="[文字]" custT="1"/>
      <dgm:spPr>
        <a:solidFill>
          <a:srgbClr val="92D050"/>
        </a:solidFill>
      </dgm:spPr>
      <dgm:t>
        <a:bodyPr/>
        <a:lstStyle/>
        <a:p>
          <a:r>
            <a:rPr lang="en-US" altLang="zh-TW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112</a:t>
          </a:r>
          <a:r>
            <a:rPr lang="zh-TW" altLang="en-US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年</a:t>
          </a:r>
          <a:r>
            <a:rPr lang="en-US" altLang="zh-TW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7</a:t>
          </a:r>
          <a:r>
            <a:rPr lang="zh-TW" altLang="en-US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月</a:t>
          </a:r>
          <a:r>
            <a:rPr lang="en-US" altLang="zh-TW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1</a:t>
          </a:r>
          <a:r>
            <a:rPr lang="zh-TW" altLang="en-US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日起</a:t>
          </a:r>
        </a:p>
      </dgm:t>
    </dgm:pt>
    <dgm:pt modelId="{C0F9EE98-C40B-4C92-BFA2-C8234AD41A5C}" type="parTrans" cxnId="{8F49AA98-73C6-4170-B72C-0F20825CD56D}">
      <dgm:prSet/>
      <dgm:spPr/>
      <dgm:t>
        <a:bodyPr/>
        <a:lstStyle/>
        <a:p>
          <a:endParaRPr lang="zh-TW" altLang="en-US"/>
        </a:p>
      </dgm:t>
    </dgm:pt>
    <dgm:pt modelId="{FC328549-3029-4996-8FB0-AD80EB2A942A}" type="sibTrans" cxnId="{8F49AA98-73C6-4170-B72C-0F20825CD56D}">
      <dgm:prSet/>
      <dgm:spPr/>
      <dgm:t>
        <a:bodyPr/>
        <a:lstStyle/>
        <a:p>
          <a:endParaRPr lang="zh-TW" altLang="en-US"/>
        </a:p>
      </dgm:t>
    </dgm:pt>
    <dgm:pt modelId="{A94A0B8B-F569-48D3-8BC3-007DE1626DE2}">
      <dgm:prSet phldrT="[文字]" custT="1"/>
      <dgm:spPr/>
      <dgm:t>
        <a:bodyPr/>
        <a:lstStyle/>
        <a:p>
          <a:r>
            <a:rPr lang="zh-TW" altLang="en-US" sz="2400" b="1" dirty="0">
              <a:solidFill>
                <a:srgbClr val="FF0000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</a:rPr>
            <a:t>全國豬隻停打</a:t>
          </a:r>
        </a:p>
      </dgm:t>
    </dgm:pt>
    <dgm:pt modelId="{17BD16A7-D052-4F74-B36D-A6695E58B6BF}" type="parTrans" cxnId="{F872A920-0441-4192-81BA-36446DEF3A1E}">
      <dgm:prSet/>
      <dgm:spPr/>
      <dgm:t>
        <a:bodyPr/>
        <a:lstStyle/>
        <a:p>
          <a:endParaRPr lang="zh-TW" altLang="en-US"/>
        </a:p>
      </dgm:t>
    </dgm:pt>
    <dgm:pt modelId="{D85C28E5-1EBE-402D-91E0-8159981AC73B}" type="sibTrans" cxnId="{F872A920-0441-4192-81BA-36446DEF3A1E}">
      <dgm:prSet/>
      <dgm:spPr/>
      <dgm:t>
        <a:bodyPr/>
        <a:lstStyle/>
        <a:p>
          <a:endParaRPr lang="zh-TW" altLang="en-US"/>
        </a:p>
      </dgm:t>
    </dgm:pt>
    <dgm:pt modelId="{1A3AC30A-12AF-425F-88B1-6538A479AE2D}">
      <dgm:prSet phldrT="[文字]" custT="1"/>
      <dgm:spPr>
        <a:solidFill>
          <a:schemeClr val="accent6">
            <a:lumMod val="40000"/>
            <a:lumOff val="60000"/>
          </a:schemeClr>
        </a:solidFill>
      </dgm:spPr>
      <dgm:t>
        <a:bodyPr/>
        <a:lstStyle/>
        <a:p>
          <a:r>
            <a:rPr lang="en-US" altLang="zh-TW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113</a:t>
          </a:r>
          <a:r>
            <a:rPr lang="zh-TW" altLang="en-US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年</a:t>
          </a:r>
          <a:r>
            <a:rPr lang="en-US" altLang="zh-TW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6-7</a:t>
          </a:r>
          <a:r>
            <a:rPr lang="zh-TW" altLang="en-US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月</a:t>
          </a:r>
        </a:p>
      </dgm:t>
    </dgm:pt>
    <dgm:pt modelId="{3B84B1BA-34B8-4B59-843D-029F5252849E}" type="parTrans" cxnId="{2B4CF876-F65C-444B-852F-7F4FEFDE486B}">
      <dgm:prSet/>
      <dgm:spPr/>
      <dgm:t>
        <a:bodyPr/>
        <a:lstStyle/>
        <a:p>
          <a:endParaRPr lang="zh-TW" altLang="en-US"/>
        </a:p>
      </dgm:t>
    </dgm:pt>
    <dgm:pt modelId="{1C36F8EC-4B95-4DA6-954B-61B80D0C8C2A}" type="sibTrans" cxnId="{2B4CF876-F65C-444B-852F-7F4FEFDE486B}">
      <dgm:prSet/>
      <dgm:spPr/>
      <dgm:t>
        <a:bodyPr/>
        <a:lstStyle/>
        <a:p>
          <a:endParaRPr lang="zh-TW" altLang="en-US"/>
        </a:p>
      </dgm:t>
    </dgm:pt>
    <dgm:pt modelId="{F5DFCF07-2F87-4FAB-BDAA-401769CA631F}">
      <dgm:prSet phldrT="[文字]" custT="1"/>
      <dgm:spPr/>
      <dgm:t>
        <a:bodyPr/>
        <a:lstStyle/>
        <a:p>
          <a:pPr>
            <a:lnSpc>
              <a:spcPts val="2500"/>
            </a:lnSpc>
          </a:pPr>
          <a:r>
            <a:rPr lang="zh-TW" altLang="en-US" sz="2400" b="1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向</a:t>
          </a:r>
          <a:r>
            <a:rPr lang="en-US" altLang="zh-TW" sz="2400" b="1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WOAH</a:t>
          </a:r>
          <a:r>
            <a:rPr lang="zh-TW" altLang="en-US" sz="24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遞件申請</a:t>
          </a:r>
          <a:endParaRPr lang="zh-TW" altLang="en-US" sz="2400" dirty="0"/>
        </a:p>
      </dgm:t>
    </dgm:pt>
    <dgm:pt modelId="{CE1323A4-C826-497E-8406-F4579E045657}" type="parTrans" cxnId="{6914276D-4315-436C-9AFD-D71E188202E1}">
      <dgm:prSet/>
      <dgm:spPr/>
      <dgm:t>
        <a:bodyPr/>
        <a:lstStyle/>
        <a:p>
          <a:endParaRPr lang="zh-TW" altLang="en-US"/>
        </a:p>
      </dgm:t>
    </dgm:pt>
    <dgm:pt modelId="{CA289275-9D88-41B8-B105-A9317C7D74F8}" type="sibTrans" cxnId="{6914276D-4315-436C-9AFD-D71E188202E1}">
      <dgm:prSet/>
      <dgm:spPr/>
      <dgm:t>
        <a:bodyPr/>
        <a:lstStyle/>
        <a:p>
          <a:endParaRPr lang="zh-TW" altLang="en-US"/>
        </a:p>
      </dgm:t>
    </dgm:pt>
    <dgm:pt modelId="{6EF530E3-68B3-49C0-A18D-E246A72CA828}" type="pres">
      <dgm:prSet presAssocID="{F5BB6159-79AC-4838-A779-6B8A14F9652B}" presName="Name0" presStyleCnt="0">
        <dgm:presLayoutVars>
          <dgm:chMax val="5"/>
          <dgm:chPref val="5"/>
          <dgm:dir/>
          <dgm:animLvl val="lvl"/>
        </dgm:presLayoutVars>
      </dgm:prSet>
      <dgm:spPr/>
    </dgm:pt>
    <dgm:pt modelId="{9677F23C-F4B3-4790-B752-B1B0E2E5EAA7}" type="pres">
      <dgm:prSet presAssocID="{617020EB-6DCE-42E2-9A6D-2C1047C3F787}" presName="parentText1" presStyleLbl="node1" presStyleIdx="0" presStyleCnt="3" custScaleX="106027" custScaleY="125926" custLinFactNeighborX="-1327" custLinFactNeighborY="11181">
        <dgm:presLayoutVars>
          <dgm:chMax/>
          <dgm:chPref val="3"/>
          <dgm:bulletEnabled val="1"/>
        </dgm:presLayoutVars>
      </dgm:prSet>
      <dgm:spPr/>
    </dgm:pt>
    <dgm:pt modelId="{60B1807A-FC2E-416C-A603-FC305A5052B9}" type="pres">
      <dgm:prSet presAssocID="{617020EB-6DCE-42E2-9A6D-2C1047C3F787}" presName="childText1" presStyleLbl="solidAlignAcc1" presStyleIdx="0" presStyleCnt="3" custScaleX="104532" custScaleY="65227" custLinFactNeighborX="-15774" custLinFactNeighborY="-7746">
        <dgm:presLayoutVars>
          <dgm:chMax val="0"/>
          <dgm:chPref val="0"/>
          <dgm:bulletEnabled val="1"/>
        </dgm:presLayoutVars>
      </dgm:prSet>
      <dgm:spPr/>
    </dgm:pt>
    <dgm:pt modelId="{6C89E358-D9E7-4DB0-A73F-A3A79BDF8BE2}" type="pres">
      <dgm:prSet presAssocID="{BBCB941A-5F7B-4E57-8986-FA96EF167876}" presName="parentText2" presStyleLbl="node1" presStyleIdx="1" presStyleCnt="3" custScaleX="103591" custScaleY="148617" custLinFactNeighborX="185" custLinFactNeighborY="27582">
        <dgm:presLayoutVars>
          <dgm:chMax/>
          <dgm:chPref val="3"/>
          <dgm:bulletEnabled val="1"/>
        </dgm:presLayoutVars>
      </dgm:prSet>
      <dgm:spPr/>
    </dgm:pt>
    <dgm:pt modelId="{4E330723-DA4E-44F4-A762-AE71CC96199A}" type="pres">
      <dgm:prSet presAssocID="{BBCB941A-5F7B-4E57-8986-FA96EF167876}" presName="childText2" presStyleLbl="solidAlignAcc1" presStyleIdx="1" presStyleCnt="3" custScaleX="103034" custScaleY="59157" custLinFactNeighborX="-2571" custLinFactNeighborY="-1966">
        <dgm:presLayoutVars>
          <dgm:chMax val="0"/>
          <dgm:chPref val="0"/>
          <dgm:bulletEnabled val="1"/>
        </dgm:presLayoutVars>
      </dgm:prSet>
      <dgm:spPr/>
    </dgm:pt>
    <dgm:pt modelId="{D31E4A76-EFF6-4D97-8359-9CB7A738F8CC}" type="pres">
      <dgm:prSet presAssocID="{1A3AC30A-12AF-425F-88B1-6538A479AE2D}" presName="parentText3" presStyleLbl="node1" presStyleIdx="2" presStyleCnt="3" custScaleX="106927" custScaleY="151482" custLinFactNeighborX="106" custLinFactNeighborY="59759">
        <dgm:presLayoutVars>
          <dgm:chMax/>
          <dgm:chPref val="3"/>
          <dgm:bulletEnabled val="1"/>
        </dgm:presLayoutVars>
      </dgm:prSet>
      <dgm:spPr/>
    </dgm:pt>
    <dgm:pt modelId="{AD8B086F-D0EC-43C1-B3F3-DC79A3EF7923}" type="pres">
      <dgm:prSet presAssocID="{1A3AC30A-12AF-425F-88B1-6538A479AE2D}" presName="childText3" presStyleLbl="solidAlignAcc1" presStyleIdx="2" presStyleCnt="3" custScaleX="88506" custScaleY="45894" custLinFactNeighborX="-6153" custLinFactNeighborY="18555">
        <dgm:presLayoutVars>
          <dgm:chMax val="0"/>
          <dgm:chPref val="0"/>
          <dgm:bulletEnabled val="1"/>
        </dgm:presLayoutVars>
      </dgm:prSet>
      <dgm:spPr/>
    </dgm:pt>
  </dgm:ptLst>
  <dgm:cxnLst>
    <dgm:cxn modelId="{F34BCF13-CE4C-49CF-9C20-676149CCF7C1}" srcId="{617020EB-6DCE-42E2-9A6D-2C1047C3F787}" destId="{EC956829-CA1D-43F8-8F4B-BF012CE46435}" srcOrd="0" destOrd="0" parTransId="{97C1612B-56F5-44A4-9451-1BA712906FB4}" sibTransId="{7D7A93F1-6EEC-4627-BFCC-9D5E7A0B2631}"/>
    <dgm:cxn modelId="{F872A920-0441-4192-81BA-36446DEF3A1E}" srcId="{BBCB941A-5F7B-4E57-8986-FA96EF167876}" destId="{A94A0B8B-F569-48D3-8BC3-007DE1626DE2}" srcOrd="0" destOrd="0" parTransId="{17BD16A7-D052-4F74-B36D-A6695E58B6BF}" sibTransId="{D85C28E5-1EBE-402D-91E0-8159981AC73B}"/>
    <dgm:cxn modelId="{BBDB5826-D318-4B5E-88B9-982738A7714E}" type="presOf" srcId="{617020EB-6DCE-42E2-9A6D-2C1047C3F787}" destId="{9677F23C-F4B3-4790-B752-B1B0E2E5EAA7}" srcOrd="0" destOrd="0" presId="urn:microsoft.com/office/officeart/2009/3/layout/IncreasingArrowsProcess"/>
    <dgm:cxn modelId="{962CA72E-FAC8-4222-B36B-1A9941544B8F}" srcId="{F5BB6159-79AC-4838-A779-6B8A14F9652B}" destId="{617020EB-6DCE-42E2-9A6D-2C1047C3F787}" srcOrd="0" destOrd="0" parTransId="{FA73E37F-2906-4BF1-A2B8-4A83CA8C51A2}" sibTransId="{453715EA-52E7-4D50-ACC7-55EB50465FD1}"/>
    <dgm:cxn modelId="{1CB0415C-1964-464E-B50F-79DA1C86958C}" type="presOf" srcId="{F5DFCF07-2F87-4FAB-BDAA-401769CA631F}" destId="{AD8B086F-D0EC-43C1-B3F3-DC79A3EF7923}" srcOrd="0" destOrd="0" presId="urn:microsoft.com/office/officeart/2009/3/layout/IncreasingArrowsProcess"/>
    <dgm:cxn modelId="{B6BB8F64-E838-471B-86A5-AD0BE5C7418B}" type="presOf" srcId="{A94A0B8B-F569-48D3-8BC3-007DE1626DE2}" destId="{4E330723-DA4E-44F4-A762-AE71CC96199A}" srcOrd="0" destOrd="0" presId="urn:microsoft.com/office/officeart/2009/3/layout/IncreasingArrowsProcess"/>
    <dgm:cxn modelId="{6914276D-4315-436C-9AFD-D71E188202E1}" srcId="{1A3AC30A-12AF-425F-88B1-6538A479AE2D}" destId="{F5DFCF07-2F87-4FAB-BDAA-401769CA631F}" srcOrd="0" destOrd="0" parTransId="{CE1323A4-C826-497E-8406-F4579E045657}" sibTransId="{CA289275-9D88-41B8-B105-A9317C7D74F8}"/>
    <dgm:cxn modelId="{2B4CF876-F65C-444B-852F-7F4FEFDE486B}" srcId="{F5BB6159-79AC-4838-A779-6B8A14F9652B}" destId="{1A3AC30A-12AF-425F-88B1-6538A479AE2D}" srcOrd="2" destOrd="0" parTransId="{3B84B1BA-34B8-4B59-843D-029F5252849E}" sibTransId="{1C36F8EC-4B95-4DA6-954B-61B80D0C8C2A}"/>
    <dgm:cxn modelId="{8F49AA98-73C6-4170-B72C-0F20825CD56D}" srcId="{F5BB6159-79AC-4838-A779-6B8A14F9652B}" destId="{BBCB941A-5F7B-4E57-8986-FA96EF167876}" srcOrd="1" destOrd="0" parTransId="{C0F9EE98-C40B-4C92-BFA2-C8234AD41A5C}" sibTransId="{FC328549-3029-4996-8FB0-AD80EB2A942A}"/>
    <dgm:cxn modelId="{19CB09A4-C99D-4F21-A82C-A03A82E57088}" type="presOf" srcId="{BBCB941A-5F7B-4E57-8986-FA96EF167876}" destId="{6C89E358-D9E7-4DB0-A73F-A3A79BDF8BE2}" srcOrd="0" destOrd="0" presId="urn:microsoft.com/office/officeart/2009/3/layout/IncreasingArrowsProcess"/>
    <dgm:cxn modelId="{DCDB21BD-4489-4559-BBFC-DFE8A51074BF}" type="presOf" srcId="{F5BB6159-79AC-4838-A779-6B8A14F9652B}" destId="{6EF530E3-68B3-49C0-A18D-E246A72CA828}" srcOrd="0" destOrd="0" presId="urn:microsoft.com/office/officeart/2009/3/layout/IncreasingArrowsProcess"/>
    <dgm:cxn modelId="{FF840CC1-9D2B-46F4-ABE8-D5123F9710E0}" type="presOf" srcId="{EC956829-CA1D-43F8-8F4B-BF012CE46435}" destId="{60B1807A-FC2E-416C-A603-FC305A5052B9}" srcOrd="0" destOrd="0" presId="urn:microsoft.com/office/officeart/2009/3/layout/IncreasingArrowsProcess"/>
    <dgm:cxn modelId="{0D2122CA-B442-4E11-8F5B-F72BB8EFEE72}" type="presOf" srcId="{1A3AC30A-12AF-425F-88B1-6538A479AE2D}" destId="{D31E4A76-EFF6-4D97-8359-9CB7A738F8CC}" srcOrd="0" destOrd="0" presId="urn:microsoft.com/office/officeart/2009/3/layout/IncreasingArrowsProcess"/>
    <dgm:cxn modelId="{4E7E8074-18E6-48F9-9293-924A6F7E4D55}" type="presParOf" srcId="{6EF530E3-68B3-49C0-A18D-E246A72CA828}" destId="{9677F23C-F4B3-4790-B752-B1B0E2E5EAA7}" srcOrd="0" destOrd="0" presId="urn:microsoft.com/office/officeart/2009/3/layout/IncreasingArrowsProcess"/>
    <dgm:cxn modelId="{AC3CE62D-2FDC-412D-AC35-141A3C444ABB}" type="presParOf" srcId="{6EF530E3-68B3-49C0-A18D-E246A72CA828}" destId="{60B1807A-FC2E-416C-A603-FC305A5052B9}" srcOrd="1" destOrd="0" presId="urn:microsoft.com/office/officeart/2009/3/layout/IncreasingArrowsProcess"/>
    <dgm:cxn modelId="{3B1B0267-86AA-41A2-B000-27DCF5CA36AF}" type="presParOf" srcId="{6EF530E3-68B3-49C0-A18D-E246A72CA828}" destId="{6C89E358-D9E7-4DB0-A73F-A3A79BDF8BE2}" srcOrd="2" destOrd="0" presId="urn:microsoft.com/office/officeart/2009/3/layout/IncreasingArrowsProcess"/>
    <dgm:cxn modelId="{B44A8B36-DFEC-4CC1-873A-600078154A45}" type="presParOf" srcId="{6EF530E3-68B3-49C0-A18D-E246A72CA828}" destId="{4E330723-DA4E-44F4-A762-AE71CC96199A}" srcOrd="3" destOrd="0" presId="urn:microsoft.com/office/officeart/2009/3/layout/IncreasingArrowsProcess"/>
    <dgm:cxn modelId="{F3DADA6A-91A4-4C1A-B49A-DC489D5B1C98}" type="presParOf" srcId="{6EF530E3-68B3-49C0-A18D-E246A72CA828}" destId="{D31E4A76-EFF6-4D97-8359-9CB7A738F8CC}" srcOrd="4" destOrd="0" presId="urn:microsoft.com/office/officeart/2009/3/layout/IncreasingArrowsProcess"/>
    <dgm:cxn modelId="{84D88952-45F1-4508-B835-FB68F6194F15}" type="presParOf" srcId="{6EF530E3-68B3-49C0-A18D-E246A72CA828}" destId="{AD8B086F-D0EC-43C1-B3F3-DC79A3EF7923}" srcOrd="5" destOrd="0" presId="urn:microsoft.com/office/officeart/2009/3/layout/IncreasingArrowsProces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6615911-AD4C-4C9B-9FCD-BA6B8500879B}" type="doc">
      <dgm:prSet loTypeId="urn:microsoft.com/office/officeart/2005/8/layout/v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66F74543-E553-4C80-A787-EA08AFB38523}">
      <dgm:prSet phldrT="[文字]" custT="1"/>
      <dgm:spPr>
        <a:solidFill>
          <a:srgbClr val="FFC000"/>
        </a:solidFill>
      </dgm:spPr>
      <dgm:t>
        <a:bodyPr/>
        <a:lstStyle/>
        <a:p>
          <a:r>
            <a:rPr lang="en-US" altLang="zh-TW" sz="32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1000</a:t>
          </a:r>
          <a:r>
            <a:rPr lang="zh-TW" altLang="en-US" sz="32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萬劑</a:t>
          </a:r>
        </a:p>
      </dgm:t>
    </dgm:pt>
    <dgm:pt modelId="{BF434821-F0E7-471C-BF8C-E7456B0538D0}" type="parTrans" cxnId="{460E6D82-B4D7-430C-96EF-5EA762D9820A}">
      <dgm:prSet/>
      <dgm:spPr/>
      <dgm:t>
        <a:bodyPr/>
        <a:lstStyle/>
        <a:p>
          <a:endParaRPr lang="zh-TW" altLang="en-US"/>
        </a:p>
      </dgm:t>
    </dgm:pt>
    <dgm:pt modelId="{34C9C104-8E69-4F6D-80BE-87CA84CDF152}" type="sibTrans" cxnId="{460E6D82-B4D7-430C-96EF-5EA762D9820A}">
      <dgm:prSet/>
      <dgm:spPr/>
      <dgm:t>
        <a:bodyPr/>
        <a:lstStyle/>
        <a:p>
          <a:endParaRPr lang="zh-TW" altLang="en-US"/>
        </a:p>
      </dgm:t>
    </dgm:pt>
    <dgm:pt modelId="{88A559EB-0473-4114-9FA3-41131012D329}">
      <dgm:prSet phldrT="[文字]" custT="1"/>
      <dgm:spPr/>
      <dgm:t>
        <a:bodyPr/>
        <a:lstStyle/>
        <a:p>
          <a:pPr>
            <a:lnSpc>
              <a:spcPts val="2100"/>
            </a:lnSpc>
          </a:pPr>
          <a:r>
            <a:rPr lang="zh-TW" altLang="en-US" sz="16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採購期間：</a:t>
          </a:r>
          <a:r>
            <a:rPr lang="en-US" altLang="zh-TW" sz="16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112</a:t>
          </a:r>
          <a:r>
            <a:rPr lang="zh-TW" altLang="en-US" sz="16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年</a:t>
          </a:r>
          <a:r>
            <a:rPr lang="en-US" altLang="zh-TW" sz="16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1</a:t>
          </a:r>
          <a:r>
            <a:rPr lang="zh-TW" altLang="en-US" sz="16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月</a:t>
          </a:r>
          <a:r>
            <a:rPr lang="en-US" altLang="zh-TW" sz="16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-6</a:t>
          </a:r>
          <a:r>
            <a:rPr lang="zh-TW" altLang="en-US" sz="16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月</a:t>
          </a:r>
        </a:p>
      </dgm:t>
    </dgm:pt>
    <dgm:pt modelId="{5009BD1B-B71E-49E6-B64A-28797E79F283}" type="parTrans" cxnId="{1F206640-C761-4D51-A386-E34505A4E8C5}">
      <dgm:prSet/>
      <dgm:spPr/>
      <dgm:t>
        <a:bodyPr/>
        <a:lstStyle/>
        <a:p>
          <a:endParaRPr lang="zh-TW" altLang="en-US"/>
        </a:p>
      </dgm:t>
    </dgm:pt>
    <dgm:pt modelId="{181345D6-1F33-49FB-8BC8-6490916D03FA}" type="sibTrans" cxnId="{1F206640-C761-4D51-A386-E34505A4E8C5}">
      <dgm:prSet/>
      <dgm:spPr/>
      <dgm:t>
        <a:bodyPr/>
        <a:lstStyle/>
        <a:p>
          <a:endParaRPr lang="zh-TW" altLang="en-US"/>
        </a:p>
      </dgm:t>
    </dgm:pt>
    <dgm:pt modelId="{BF238E6C-160C-4A6D-9837-75B764DA5B44}">
      <dgm:prSet phldrT="[文字]" custT="1"/>
      <dgm:spPr/>
      <dgm:t>
        <a:bodyPr/>
        <a:lstStyle/>
        <a:p>
          <a:pPr>
            <a:lnSpc>
              <a:spcPts val="2100"/>
            </a:lnSpc>
          </a:pPr>
          <a:r>
            <a:rPr lang="zh-TW" altLang="en-US" sz="1600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用途：廠商庫存疫苗收購、儲備疫苗</a:t>
          </a:r>
        </a:p>
      </dgm:t>
    </dgm:pt>
    <dgm:pt modelId="{7642F200-680D-4D60-9B44-491BCD4CC608}" type="parTrans" cxnId="{D09719E9-0AE3-48D6-A1AA-D6B8E8863D7D}">
      <dgm:prSet/>
      <dgm:spPr/>
      <dgm:t>
        <a:bodyPr/>
        <a:lstStyle/>
        <a:p>
          <a:endParaRPr lang="zh-TW" altLang="en-US"/>
        </a:p>
      </dgm:t>
    </dgm:pt>
    <dgm:pt modelId="{6427B509-1322-4009-BC9B-51957616C173}" type="sibTrans" cxnId="{D09719E9-0AE3-48D6-A1AA-D6B8E8863D7D}">
      <dgm:prSet/>
      <dgm:spPr/>
      <dgm:t>
        <a:bodyPr/>
        <a:lstStyle/>
        <a:p>
          <a:endParaRPr lang="zh-TW" altLang="en-US"/>
        </a:p>
      </dgm:t>
    </dgm:pt>
    <dgm:pt modelId="{A634F500-0DB0-4315-ADE6-AA03FA042348}">
      <dgm:prSet phldrT="[文字]" custT="1"/>
      <dgm:spPr>
        <a:solidFill>
          <a:srgbClr val="33CC33"/>
        </a:solidFill>
      </dgm:spPr>
      <dgm:t>
        <a:bodyPr/>
        <a:lstStyle/>
        <a:p>
          <a:r>
            <a:rPr lang="en-US" altLang="zh-TW" sz="32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600</a:t>
          </a:r>
          <a:r>
            <a:rPr lang="zh-TW" altLang="en-US" sz="32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萬劑</a:t>
          </a:r>
          <a:endParaRPr lang="zh-TW" altLang="en-US" sz="3200" b="1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86FBAD18-484A-467D-AF2B-F0BB179D048B}" type="parTrans" cxnId="{D52A5EC1-0DEC-468E-944E-90C48F147CAD}">
      <dgm:prSet/>
      <dgm:spPr/>
      <dgm:t>
        <a:bodyPr/>
        <a:lstStyle/>
        <a:p>
          <a:endParaRPr lang="zh-TW" altLang="en-US"/>
        </a:p>
      </dgm:t>
    </dgm:pt>
    <dgm:pt modelId="{90E98F37-0F44-409B-A9BD-D518F3C98DB2}" type="sibTrans" cxnId="{D52A5EC1-0DEC-468E-944E-90C48F147CAD}">
      <dgm:prSet/>
      <dgm:spPr/>
      <dgm:t>
        <a:bodyPr/>
        <a:lstStyle/>
        <a:p>
          <a:endParaRPr lang="zh-TW" altLang="en-US"/>
        </a:p>
      </dgm:t>
    </dgm:pt>
    <dgm:pt modelId="{68B66DCC-035A-444F-96EB-5809BA06015E}">
      <dgm:prSet phldrT="[文字]" custT="1"/>
      <dgm:spPr/>
      <dgm:t>
        <a:bodyPr/>
        <a:lstStyle/>
        <a:p>
          <a:pPr>
            <a:lnSpc>
              <a:spcPts val="2000"/>
            </a:lnSpc>
          </a:pPr>
          <a:r>
            <a:rPr lang="zh-TW" altLang="en-US" sz="16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採購期間：</a:t>
          </a:r>
          <a:r>
            <a:rPr lang="en-US" altLang="zh-TW" sz="16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112</a:t>
          </a:r>
          <a:r>
            <a:rPr lang="zh-TW" altLang="en-US" sz="16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年</a:t>
          </a:r>
          <a:r>
            <a:rPr lang="en-US" altLang="zh-TW" sz="16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7</a:t>
          </a:r>
          <a:r>
            <a:rPr lang="zh-TW" altLang="en-US" sz="16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月</a:t>
          </a:r>
          <a:r>
            <a:rPr lang="en-US" altLang="zh-TW" sz="16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-12</a:t>
          </a:r>
          <a:r>
            <a:rPr lang="zh-TW" altLang="en-US" sz="16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月</a:t>
          </a:r>
        </a:p>
      </dgm:t>
    </dgm:pt>
    <dgm:pt modelId="{BE1CA6FA-C0F1-46BA-B583-E88F31FA9DEF}" type="parTrans" cxnId="{975C3738-515D-45B2-9F5E-67B6241B3CDD}">
      <dgm:prSet/>
      <dgm:spPr/>
      <dgm:t>
        <a:bodyPr/>
        <a:lstStyle/>
        <a:p>
          <a:endParaRPr lang="zh-TW" altLang="en-US"/>
        </a:p>
      </dgm:t>
    </dgm:pt>
    <dgm:pt modelId="{75A4CA0E-B367-4881-88C4-C7520C359CF1}" type="sibTrans" cxnId="{975C3738-515D-45B2-9F5E-67B6241B3CDD}">
      <dgm:prSet/>
      <dgm:spPr/>
      <dgm:t>
        <a:bodyPr/>
        <a:lstStyle/>
        <a:p>
          <a:endParaRPr lang="zh-TW" altLang="en-US"/>
        </a:p>
      </dgm:t>
    </dgm:pt>
    <dgm:pt modelId="{04C46EEB-70A1-4738-9581-14FBD9173F69}">
      <dgm:prSet phldrT="[文字]" custT="1"/>
      <dgm:spPr/>
      <dgm:t>
        <a:bodyPr/>
        <a:lstStyle/>
        <a:p>
          <a:pPr>
            <a:lnSpc>
              <a:spcPts val="2000"/>
            </a:lnSpc>
          </a:pPr>
          <a:r>
            <a:rPr lang="zh-TW" altLang="en-US" sz="1600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用途：儲備疫苗</a:t>
          </a:r>
        </a:p>
      </dgm:t>
    </dgm:pt>
    <dgm:pt modelId="{8B37144B-5CEA-46C2-8FBF-860516C90AAC}" type="parTrans" cxnId="{9AEF0625-A3FB-431E-853B-3D8A83423F53}">
      <dgm:prSet/>
      <dgm:spPr/>
      <dgm:t>
        <a:bodyPr/>
        <a:lstStyle/>
        <a:p>
          <a:endParaRPr lang="zh-TW" altLang="en-US"/>
        </a:p>
      </dgm:t>
    </dgm:pt>
    <dgm:pt modelId="{8EA49FEC-6B22-444F-AFE0-BF7FB348436A}" type="sibTrans" cxnId="{9AEF0625-A3FB-431E-853B-3D8A83423F53}">
      <dgm:prSet/>
      <dgm:spPr/>
      <dgm:t>
        <a:bodyPr/>
        <a:lstStyle/>
        <a:p>
          <a:endParaRPr lang="zh-TW" altLang="en-US"/>
        </a:p>
      </dgm:t>
    </dgm:pt>
    <dgm:pt modelId="{201C3DCB-02BA-4681-9D63-466346CCF50C}">
      <dgm:prSet phldrT="[文字]" custT="1"/>
      <dgm:spPr/>
      <dgm:t>
        <a:bodyPr/>
        <a:lstStyle/>
        <a:p>
          <a:pPr>
            <a:lnSpc>
              <a:spcPts val="2100"/>
            </a:lnSpc>
          </a:pPr>
          <a:r>
            <a:rPr lang="zh-TW" altLang="en-US" sz="1600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種類：豬瘟疫苗</a:t>
          </a:r>
        </a:p>
      </dgm:t>
    </dgm:pt>
    <dgm:pt modelId="{2A32956C-2FFD-4B2B-A009-6E72105568F1}" type="parTrans" cxnId="{FA73831F-0654-4D39-BF7B-3FA5DF9880FF}">
      <dgm:prSet/>
      <dgm:spPr/>
      <dgm:t>
        <a:bodyPr/>
        <a:lstStyle/>
        <a:p>
          <a:endParaRPr lang="zh-TW" altLang="en-US"/>
        </a:p>
      </dgm:t>
    </dgm:pt>
    <dgm:pt modelId="{DF6C11AC-685C-4C52-9DB4-98128124B66E}" type="sibTrans" cxnId="{FA73831F-0654-4D39-BF7B-3FA5DF9880FF}">
      <dgm:prSet/>
      <dgm:spPr/>
      <dgm:t>
        <a:bodyPr/>
        <a:lstStyle/>
        <a:p>
          <a:endParaRPr lang="zh-TW" altLang="en-US"/>
        </a:p>
      </dgm:t>
    </dgm:pt>
    <dgm:pt modelId="{710C6C09-A188-4AC6-A510-1C39F6B11E3F}">
      <dgm:prSet phldrT="[文字]" custT="1"/>
      <dgm:spPr/>
      <dgm:t>
        <a:bodyPr/>
        <a:lstStyle/>
        <a:p>
          <a:pPr>
            <a:lnSpc>
              <a:spcPts val="2000"/>
            </a:lnSpc>
          </a:pPr>
          <a:r>
            <a:rPr lang="zh-TW" altLang="en-US" sz="1600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種類：豬瘟疫苗</a:t>
          </a:r>
        </a:p>
      </dgm:t>
    </dgm:pt>
    <dgm:pt modelId="{13BD697D-5DAD-4D9C-9C1F-77D5E2EEA9EA}" type="parTrans" cxnId="{A981B025-DDF8-447C-A7AB-2334AE44A827}">
      <dgm:prSet/>
      <dgm:spPr/>
      <dgm:t>
        <a:bodyPr/>
        <a:lstStyle/>
        <a:p>
          <a:endParaRPr lang="zh-TW" altLang="en-US"/>
        </a:p>
      </dgm:t>
    </dgm:pt>
    <dgm:pt modelId="{E8DC6719-0232-4EEA-9CB4-6CC6B9498D0A}" type="sibTrans" cxnId="{A981B025-DDF8-447C-A7AB-2334AE44A827}">
      <dgm:prSet/>
      <dgm:spPr/>
      <dgm:t>
        <a:bodyPr/>
        <a:lstStyle/>
        <a:p>
          <a:endParaRPr lang="zh-TW" altLang="en-US"/>
        </a:p>
      </dgm:t>
    </dgm:pt>
    <dgm:pt modelId="{8FBACE7A-DF27-41F0-9902-E1F5AA97B27E}">
      <dgm:prSet phldrT="[文字]" custT="1"/>
      <dgm:spPr/>
      <dgm:t>
        <a:bodyPr/>
        <a:lstStyle/>
        <a:p>
          <a:pPr>
            <a:lnSpc>
              <a:spcPts val="2100"/>
            </a:lnSpc>
          </a:pPr>
          <a:r>
            <a:rPr lang="zh-TW" altLang="en-US" sz="1600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效期：自交貨日起算，效期至少</a:t>
          </a:r>
          <a:r>
            <a:rPr lang="en-US" altLang="zh-TW" sz="1600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1</a:t>
          </a:r>
          <a:r>
            <a:rPr lang="zh-TW" altLang="en-US" sz="1600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年以上</a:t>
          </a:r>
        </a:p>
      </dgm:t>
    </dgm:pt>
    <dgm:pt modelId="{773330FD-B9DB-4CFA-AE67-C4614F9B5EFA}" type="parTrans" cxnId="{CC11D870-442F-4114-8AFA-6E5EB935764F}">
      <dgm:prSet/>
      <dgm:spPr/>
      <dgm:t>
        <a:bodyPr/>
        <a:lstStyle/>
        <a:p>
          <a:endParaRPr lang="zh-TW" altLang="en-US"/>
        </a:p>
      </dgm:t>
    </dgm:pt>
    <dgm:pt modelId="{D852702E-4038-4277-A6C6-D3E7BA62D221}" type="sibTrans" cxnId="{CC11D870-442F-4114-8AFA-6E5EB935764F}">
      <dgm:prSet/>
      <dgm:spPr/>
      <dgm:t>
        <a:bodyPr/>
        <a:lstStyle/>
        <a:p>
          <a:endParaRPr lang="zh-TW" altLang="en-US"/>
        </a:p>
      </dgm:t>
    </dgm:pt>
    <dgm:pt modelId="{FECB701B-4282-4A5D-92B4-FDEE6B179EF7}">
      <dgm:prSet phldrT="[文字]" custT="1"/>
      <dgm:spPr/>
      <dgm:t>
        <a:bodyPr/>
        <a:lstStyle/>
        <a:p>
          <a:pPr>
            <a:lnSpc>
              <a:spcPts val="2000"/>
            </a:lnSpc>
          </a:pPr>
          <a:r>
            <a:rPr lang="zh-TW" altLang="en-US" sz="1600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效期：自交貨日起算，效期至少</a:t>
          </a:r>
          <a:r>
            <a:rPr lang="en-US" altLang="zh-TW" sz="1600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1</a:t>
          </a:r>
          <a:r>
            <a:rPr lang="zh-TW" altLang="en-US" sz="1600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年以上</a:t>
          </a:r>
        </a:p>
      </dgm:t>
    </dgm:pt>
    <dgm:pt modelId="{686EE080-0B6D-4BDA-9D8D-80DBF9F62385}" type="parTrans" cxnId="{D81F1934-F220-434B-B441-C7664E1F34EB}">
      <dgm:prSet/>
      <dgm:spPr/>
      <dgm:t>
        <a:bodyPr/>
        <a:lstStyle/>
        <a:p>
          <a:endParaRPr lang="zh-TW" altLang="en-US"/>
        </a:p>
      </dgm:t>
    </dgm:pt>
    <dgm:pt modelId="{CB3AE356-41BD-4350-8AE1-B88A1C0B2820}" type="sibTrans" cxnId="{D81F1934-F220-434B-B441-C7664E1F34EB}">
      <dgm:prSet/>
      <dgm:spPr/>
      <dgm:t>
        <a:bodyPr/>
        <a:lstStyle/>
        <a:p>
          <a:endParaRPr lang="zh-TW" altLang="en-US"/>
        </a:p>
      </dgm:t>
    </dgm:pt>
    <dgm:pt modelId="{D2B2FC34-6BD6-45EA-A295-E44EF3562CB1}" type="pres">
      <dgm:prSet presAssocID="{16615911-AD4C-4C9B-9FCD-BA6B8500879B}" presName="Name0" presStyleCnt="0">
        <dgm:presLayoutVars>
          <dgm:dir/>
          <dgm:animLvl val="lvl"/>
          <dgm:resizeHandles/>
        </dgm:presLayoutVars>
      </dgm:prSet>
      <dgm:spPr/>
    </dgm:pt>
    <dgm:pt modelId="{F27F4B60-B782-4921-9D4C-30F5A0D4D5B4}" type="pres">
      <dgm:prSet presAssocID="{66F74543-E553-4C80-A787-EA08AFB38523}" presName="linNode" presStyleCnt="0"/>
      <dgm:spPr/>
    </dgm:pt>
    <dgm:pt modelId="{C2B01041-C21A-4E86-A533-55DFA213F7B9}" type="pres">
      <dgm:prSet presAssocID="{66F74543-E553-4C80-A787-EA08AFB38523}" presName="parentShp" presStyleLbl="node1" presStyleIdx="0" presStyleCnt="2" custScaleX="90573">
        <dgm:presLayoutVars>
          <dgm:bulletEnabled val="1"/>
        </dgm:presLayoutVars>
      </dgm:prSet>
      <dgm:spPr/>
    </dgm:pt>
    <dgm:pt modelId="{7F9516E7-400A-4866-A3A0-74AD17DD37C0}" type="pres">
      <dgm:prSet presAssocID="{66F74543-E553-4C80-A787-EA08AFB38523}" presName="childShp" presStyleLbl="bgAccFollowNode1" presStyleIdx="0" presStyleCnt="2" custScaleX="105918" custScaleY="130146" custLinFactNeighborX="397" custLinFactNeighborY="2805">
        <dgm:presLayoutVars>
          <dgm:bulletEnabled val="1"/>
        </dgm:presLayoutVars>
      </dgm:prSet>
      <dgm:spPr/>
    </dgm:pt>
    <dgm:pt modelId="{21C8EA64-F9A9-4486-A116-3B6BDCA66FE2}" type="pres">
      <dgm:prSet presAssocID="{34C9C104-8E69-4F6D-80BE-87CA84CDF152}" presName="spacing" presStyleCnt="0"/>
      <dgm:spPr/>
    </dgm:pt>
    <dgm:pt modelId="{3DDD9EFC-C405-4C48-A7D0-91D00C909283}" type="pres">
      <dgm:prSet presAssocID="{A634F500-0DB0-4315-ADE6-AA03FA042348}" presName="linNode" presStyleCnt="0"/>
      <dgm:spPr/>
    </dgm:pt>
    <dgm:pt modelId="{0C21E371-B844-4C4D-BFE8-5F63A582A0BD}" type="pres">
      <dgm:prSet presAssocID="{A634F500-0DB0-4315-ADE6-AA03FA042348}" presName="parentShp" presStyleLbl="node1" presStyleIdx="1" presStyleCnt="2" custScaleX="82108">
        <dgm:presLayoutVars>
          <dgm:bulletEnabled val="1"/>
        </dgm:presLayoutVars>
      </dgm:prSet>
      <dgm:spPr/>
    </dgm:pt>
    <dgm:pt modelId="{CFC3A0D2-ED6D-450C-8827-977C29B7020B}" type="pres">
      <dgm:prSet presAssocID="{A634F500-0DB0-4315-ADE6-AA03FA042348}" presName="childShp" presStyleLbl="bgAccFollowNode1" presStyleIdx="1" presStyleCnt="2" custScaleX="112745" custScaleY="116175">
        <dgm:presLayoutVars>
          <dgm:bulletEnabled val="1"/>
        </dgm:presLayoutVars>
      </dgm:prSet>
      <dgm:spPr/>
    </dgm:pt>
  </dgm:ptLst>
  <dgm:cxnLst>
    <dgm:cxn modelId="{FA73831F-0654-4D39-BF7B-3FA5DF9880FF}" srcId="{66F74543-E553-4C80-A787-EA08AFB38523}" destId="{201C3DCB-02BA-4681-9D63-466346CCF50C}" srcOrd="2" destOrd="0" parTransId="{2A32956C-2FFD-4B2B-A009-6E72105568F1}" sibTransId="{DF6C11AC-685C-4C52-9DB4-98128124B66E}"/>
    <dgm:cxn modelId="{9AEF0625-A3FB-431E-853B-3D8A83423F53}" srcId="{A634F500-0DB0-4315-ADE6-AA03FA042348}" destId="{04C46EEB-70A1-4738-9581-14FBD9173F69}" srcOrd="1" destOrd="0" parTransId="{8B37144B-5CEA-46C2-8FBF-860516C90AAC}" sibTransId="{8EA49FEC-6B22-444F-AFE0-BF7FB348436A}"/>
    <dgm:cxn modelId="{A981B025-DDF8-447C-A7AB-2334AE44A827}" srcId="{A634F500-0DB0-4315-ADE6-AA03FA042348}" destId="{710C6C09-A188-4AC6-A510-1C39F6B11E3F}" srcOrd="2" destOrd="0" parTransId="{13BD697D-5DAD-4D9C-9C1F-77D5E2EEA9EA}" sibTransId="{E8DC6719-0232-4EEA-9CB4-6CC6B9498D0A}"/>
    <dgm:cxn modelId="{D81F1934-F220-434B-B441-C7664E1F34EB}" srcId="{A634F500-0DB0-4315-ADE6-AA03FA042348}" destId="{FECB701B-4282-4A5D-92B4-FDEE6B179EF7}" srcOrd="3" destOrd="0" parTransId="{686EE080-0B6D-4BDA-9D8D-80DBF9F62385}" sibTransId="{CB3AE356-41BD-4350-8AE1-B88A1C0B2820}"/>
    <dgm:cxn modelId="{975C3738-515D-45B2-9F5E-67B6241B3CDD}" srcId="{A634F500-0DB0-4315-ADE6-AA03FA042348}" destId="{68B66DCC-035A-444F-96EB-5809BA06015E}" srcOrd="0" destOrd="0" parTransId="{BE1CA6FA-C0F1-46BA-B583-E88F31FA9DEF}" sibTransId="{75A4CA0E-B367-4881-88C4-C7520C359CF1}"/>
    <dgm:cxn modelId="{1F206640-C761-4D51-A386-E34505A4E8C5}" srcId="{66F74543-E553-4C80-A787-EA08AFB38523}" destId="{88A559EB-0473-4114-9FA3-41131012D329}" srcOrd="0" destOrd="0" parTransId="{5009BD1B-B71E-49E6-B64A-28797E79F283}" sibTransId="{181345D6-1F33-49FB-8BC8-6490916D03FA}"/>
    <dgm:cxn modelId="{633D0B41-E424-4423-997A-429F2E2C4AA4}" type="presOf" srcId="{66F74543-E553-4C80-A787-EA08AFB38523}" destId="{C2B01041-C21A-4E86-A533-55DFA213F7B9}" srcOrd="0" destOrd="0" presId="urn:microsoft.com/office/officeart/2005/8/layout/vList6"/>
    <dgm:cxn modelId="{B7C26E61-F343-44E6-9F8E-71E89D433A7C}" type="presOf" srcId="{710C6C09-A188-4AC6-A510-1C39F6B11E3F}" destId="{CFC3A0D2-ED6D-450C-8827-977C29B7020B}" srcOrd="0" destOrd="2" presId="urn:microsoft.com/office/officeart/2005/8/layout/vList6"/>
    <dgm:cxn modelId="{0009C361-37C2-4CF5-9A0D-C73DFCAE97CA}" type="presOf" srcId="{04C46EEB-70A1-4738-9581-14FBD9173F69}" destId="{CFC3A0D2-ED6D-450C-8827-977C29B7020B}" srcOrd="0" destOrd="1" presId="urn:microsoft.com/office/officeart/2005/8/layout/vList6"/>
    <dgm:cxn modelId="{1777A067-B5C0-4522-A610-D5F55A99FBCE}" type="presOf" srcId="{68B66DCC-035A-444F-96EB-5809BA06015E}" destId="{CFC3A0D2-ED6D-450C-8827-977C29B7020B}" srcOrd="0" destOrd="0" presId="urn:microsoft.com/office/officeart/2005/8/layout/vList6"/>
    <dgm:cxn modelId="{CC11D870-442F-4114-8AFA-6E5EB935764F}" srcId="{66F74543-E553-4C80-A787-EA08AFB38523}" destId="{8FBACE7A-DF27-41F0-9902-E1F5AA97B27E}" srcOrd="3" destOrd="0" parTransId="{773330FD-B9DB-4CFA-AE67-C4614F9B5EFA}" sibTransId="{D852702E-4038-4277-A6C6-D3E7BA62D221}"/>
    <dgm:cxn modelId="{4E5F117A-9BA8-4F9A-A033-A12FBD76C200}" type="presOf" srcId="{FECB701B-4282-4A5D-92B4-FDEE6B179EF7}" destId="{CFC3A0D2-ED6D-450C-8827-977C29B7020B}" srcOrd="0" destOrd="3" presId="urn:microsoft.com/office/officeart/2005/8/layout/vList6"/>
    <dgm:cxn modelId="{460E6D82-B4D7-430C-96EF-5EA762D9820A}" srcId="{16615911-AD4C-4C9B-9FCD-BA6B8500879B}" destId="{66F74543-E553-4C80-A787-EA08AFB38523}" srcOrd="0" destOrd="0" parTransId="{BF434821-F0E7-471C-BF8C-E7456B0538D0}" sibTransId="{34C9C104-8E69-4F6D-80BE-87CA84CDF152}"/>
    <dgm:cxn modelId="{06D6CB9A-907F-4BF3-9948-E33AC0B452CE}" type="presOf" srcId="{88A559EB-0473-4114-9FA3-41131012D329}" destId="{7F9516E7-400A-4866-A3A0-74AD17DD37C0}" srcOrd="0" destOrd="0" presId="urn:microsoft.com/office/officeart/2005/8/layout/vList6"/>
    <dgm:cxn modelId="{E92911AB-3058-42E0-8CB6-EC09CEF6CAFD}" type="presOf" srcId="{16615911-AD4C-4C9B-9FCD-BA6B8500879B}" destId="{D2B2FC34-6BD6-45EA-A295-E44EF3562CB1}" srcOrd="0" destOrd="0" presId="urn:microsoft.com/office/officeart/2005/8/layout/vList6"/>
    <dgm:cxn modelId="{EB1F17AB-D827-4B64-A216-40613E41C57D}" type="presOf" srcId="{A634F500-0DB0-4315-ADE6-AA03FA042348}" destId="{0C21E371-B844-4C4D-BFE8-5F63A582A0BD}" srcOrd="0" destOrd="0" presId="urn:microsoft.com/office/officeart/2005/8/layout/vList6"/>
    <dgm:cxn modelId="{A6F6DAB9-9F8A-438D-8E62-CCC3C8DB15B9}" type="presOf" srcId="{201C3DCB-02BA-4681-9D63-466346CCF50C}" destId="{7F9516E7-400A-4866-A3A0-74AD17DD37C0}" srcOrd="0" destOrd="2" presId="urn:microsoft.com/office/officeart/2005/8/layout/vList6"/>
    <dgm:cxn modelId="{D52A5EC1-0DEC-468E-944E-90C48F147CAD}" srcId="{16615911-AD4C-4C9B-9FCD-BA6B8500879B}" destId="{A634F500-0DB0-4315-ADE6-AA03FA042348}" srcOrd="1" destOrd="0" parTransId="{86FBAD18-484A-467D-AF2B-F0BB179D048B}" sibTransId="{90E98F37-0F44-409B-A9BD-D518F3C98DB2}"/>
    <dgm:cxn modelId="{63309CC3-C729-480C-AF13-0255745D0C3C}" type="presOf" srcId="{8FBACE7A-DF27-41F0-9902-E1F5AA97B27E}" destId="{7F9516E7-400A-4866-A3A0-74AD17DD37C0}" srcOrd="0" destOrd="3" presId="urn:microsoft.com/office/officeart/2005/8/layout/vList6"/>
    <dgm:cxn modelId="{6E630FD8-BFE0-4E71-A49A-A42BD84FB1B4}" type="presOf" srcId="{BF238E6C-160C-4A6D-9837-75B764DA5B44}" destId="{7F9516E7-400A-4866-A3A0-74AD17DD37C0}" srcOrd="0" destOrd="1" presId="urn:microsoft.com/office/officeart/2005/8/layout/vList6"/>
    <dgm:cxn modelId="{D09719E9-0AE3-48D6-A1AA-D6B8E8863D7D}" srcId="{66F74543-E553-4C80-A787-EA08AFB38523}" destId="{BF238E6C-160C-4A6D-9837-75B764DA5B44}" srcOrd="1" destOrd="0" parTransId="{7642F200-680D-4D60-9B44-491BCD4CC608}" sibTransId="{6427B509-1322-4009-BC9B-51957616C173}"/>
    <dgm:cxn modelId="{45B0B95B-00E7-47C1-B033-3450D24E4D04}" type="presParOf" srcId="{D2B2FC34-6BD6-45EA-A295-E44EF3562CB1}" destId="{F27F4B60-B782-4921-9D4C-30F5A0D4D5B4}" srcOrd="0" destOrd="0" presId="urn:microsoft.com/office/officeart/2005/8/layout/vList6"/>
    <dgm:cxn modelId="{DB795556-F1AA-4837-95D9-CBC4E362C308}" type="presParOf" srcId="{F27F4B60-B782-4921-9D4C-30F5A0D4D5B4}" destId="{C2B01041-C21A-4E86-A533-55DFA213F7B9}" srcOrd="0" destOrd="0" presId="urn:microsoft.com/office/officeart/2005/8/layout/vList6"/>
    <dgm:cxn modelId="{648F2CB5-CE00-43C4-9436-402E8D8AE44B}" type="presParOf" srcId="{F27F4B60-B782-4921-9D4C-30F5A0D4D5B4}" destId="{7F9516E7-400A-4866-A3A0-74AD17DD37C0}" srcOrd="1" destOrd="0" presId="urn:microsoft.com/office/officeart/2005/8/layout/vList6"/>
    <dgm:cxn modelId="{64EAE065-74F2-465A-9784-0840BC2C1DD2}" type="presParOf" srcId="{D2B2FC34-6BD6-45EA-A295-E44EF3562CB1}" destId="{21C8EA64-F9A9-4486-A116-3B6BDCA66FE2}" srcOrd="1" destOrd="0" presId="urn:microsoft.com/office/officeart/2005/8/layout/vList6"/>
    <dgm:cxn modelId="{C4271957-1ADC-4FC4-94B4-4F9191D5A6A2}" type="presParOf" srcId="{D2B2FC34-6BD6-45EA-A295-E44EF3562CB1}" destId="{3DDD9EFC-C405-4C48-A7D0-91D00C909283}" srcOrd="2" destOrd="0" presId="urn:microsoft.com/office/officeart/2005/8/layout/vList6"/>
    <dgm:cxn modelId="{86A5AF3F-2A73-47AF-970F-7C11D95313CC}" type="presParOf" srcId="{3DDD9EFC-C405-4C48-A7D0-91D00C909283}" destId="{0C21E371-B844-4C4D-BFE8-5F63A582A0BD}" srcOrd="0" destOrd="0" presId="urn:microsoft.com/office/officeart/2005/8/layout/vList6"/>
    <dgm:cxn modelId="{A6198796-6AFC-4936-8D1A-7BFFFB95B90D}" type="presParOf" srcId="{3DDD9EFC-C405-4C48-A7D0-91D00C909283}" destId="{CFC3A0D2-ED6D-450C-8827-977C29B7020B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D4503D04-C97E-4622-AE07-D0307CB3B4CA}" type="doc">
      <dgm:prSet loTypeId="urn:microsoft.com/office/officeart/2016/7/layout/LinearArrowProcessNumbered" loCatId="process" qsTypeId="urn:microsoft.com/office/officeart/2005/8/quickstyle/simple2" qsCatId="simple" csTypeId="urn:microsoft.com/office/officeart/2005/8/colors/colorful1#2" csCatId="colorful" phldr="1"/>
      <dgm:spPr/>
      <dgm:t>
        <a:bodyPr rtlCol="0"/>
        <a:lstStyle/>
        <a:p>
          <a:pPr rtl="0"/>
          <a:endParaRPr lang="en-US"/>
        </a:p>
      </dgm:t>
    </dgm:pt>
    <dgm:pt modelId="{AAC263CB-8256-4B03-92FE-1622698FB3E9}">
      <dgm:prSet custT="1"/>
      <dgm:spPr>
        <a:xfrm>
          <a:off x="3809" y="939862"/>
          <a:ext cx="1753505" cy="1965600"/>
        </a:xfrm>
        <a:solidFill>
          <a:srgbClr val="8DAB8E">
            <a:tint val="40000"/>
            <a:alpha val="90000"/>
            <a:hueOff val="0"/>
            <a:satOff val="0"/>
            <a:lumOff val="0"/>
            <a:alphaOff val="0"/>
          </a:srgbClr>
        </a:solidFill>
        <a:ln w="34925" cap="flat" cmpd="sng" algn="in">
          <a:solidFill>
            <a:srgbClr val="8DAB8E">
              <a:tint val="40000"/>
              <a:alpha val="9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 rtlCol="0" anchor="ctr"/>
        <a:lstStyle/>
        <a:p>
          <a:pPr algn="ctr" rtl="0"/>
          <a:r>
            <a:rPr lang="zh-TW" altLang="en-US" sz="1800" b="1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完成問卷填寫</a:t>
          </a:r>
          <a:endParaRPr lang="en-US" altLang="zh-TW" sz="1800" b="1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  <a:p>
          <a:pPr algn="ctr" rtl="0"/>
          <a:r>
            <a:rPr lang="en-US" altLang="zh-TW" sz="1800" b="1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(</a:t>
          </a:r>
          <a:r>
            <a:rPr lang="zh-TW" altLang="en-US" sz="1800" b="1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資料區間</a:t>
          </a:r>
          <a:r>
            <a:rPr lang="en-US" altLang="zh-TW" sz="1800" b="1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111.1-113.5</a:t>
          </a:r>
          <a:endParaRPr lang="zh-TW" altLang="en-US" sz="1800" b="1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</dgm:t>
    </dgm:pt>
    <dgm:pt modelId="{0BEED663-FC38-4EAD-940F-4C475D2C87DB}" type="parTrans" cxnId="{C5E94186-9CB6-4C42-92B3-C546CC53A7B9}">
      <dgm:prSet/>
      <dgm:spPr/>
      <dgm:t>
        <a:bodyPr rtlCol="0"/>
        <a:lstStyle/>
        <a:p>
          <a:pPr rtl="0"/>
          <a:endParaRPr lang="en-US" sz="4000"/>
        </a:p>
      </dgm:t>
    </dgm:pt>
    <dgm:pt modelId="{808B76D0-8EC7-469A-93AC-7A6017188A9D}" type="sibTrans" cxnId="{C5E94186-9CB6-4C42-92B3-C546CC53A7B9}">
      <dgm:prSet phldrT="1" phldr="0"/>
      <dgm:spPr>
        <a:xfrm>
          <a:off x="495243" y="3745"/>
          <a:ext cx="770637" cy="770637"/>
        </a:xfrm>
        <a:solidFill>
          <a:srgbClr val="E6C069">
            <a:hueOff val="0"/>
            <a:satOff val="0"/>
            <a:lumOff val="0"/>
            <a:alphaOff val="0"/>
          </a:srgbClr>
        </a:solidFill>
        <a:ln w="34925" cap="flat" cmpd="sng" algn="in">
          <a:solidFill>
            <a:srgbClr val="E6C069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 rtlCol="0"/>
        <a:lstStyle/>
        <a:p>
          <a:pPr rtl="0"/>
          <a:r>
            <a:rPr lang="en-US" altLang="zh-TW" b="1" dirty="0">
              <a:solidFill>
                <a:sysClr val="window" lastClr="FFFFFF"/>
              </a:solidFill>
              <a:latin typeface="Franklin Gothic Book" panose="020B0503020102020204"/>
              <a:ea typeface="微軟正黑體" panose="020B0604030504040204" pitchFamily="34" charset="-120"/>
              <a:cs typeface="+mn-cs"/>
            </a:rPr>
            <a:t>113.6</a:t>
          </a:r>
          <a:endParaRPr lang="en-US" b="1" dirty="0">
            <a:solidFill>
              <a:sysClr val="window" lastClr="FFFFFF"/>
            </a:solidFill>
            <a:latin typeface="Franklin Gothic Book" panose="020B0503020102020204"/>
            <a:ea typeface="+mn-ea"/>
            <a:cs typeface="+mn-cs"/>
          </a:endParaRPr>
        </a:p>
      </dgm:t>
    </dgm:pt>
    <dgm:pt modelId="{4E8D2E69-0173-4BD3-B96A-7A9C5DD12B47}">
      <dgm:prSet custT="1"/>
      <dgm:spPr>
        <a:xfrm>
          <a:off x="1952148" y="940542"/>
          <a:ext cx="1753505" cy="1965600"/>
        </a:xfrm>
        <a:solidFill>
          <a:srgbClr val="E6C069">
            <a:tint val="40000"/>
            <a:alpha val="90000"/>
            <a:hueOff val="0"/>
            <a:satOff val="0"/>
            <a:lumOff val="0"/>
            <a:alphaOff val="0"/>
          </a:srgbClr>
        </a:solidFill>
        <a:ln w="34925" cap="flat" cmpd="sng" algn="in">
          <a:solidFill>
            <a:srgbClr val="E6C069">
              <a:tint val="40000"/>
              <a:alpha val="9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 rtlCol="0" anchor="ctr"/>
        <a:lstStyle/>
        <a:p>
          <a:pPr algn="ctr" rtl="0">
            <a:lnSpc>
              <a:spcPts val="1800"/>
            </a:lnSpc>
          </a:pPr>
          <a:endParaRPr lang="en-US" altLang="zh-TW" sz="1800" b="1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  <a:p>
          <a:pPr algn="ctr" rtl="0">
            <a:lnSpc>
              <a:spcPts val="2000"/>
            </a:lnSpc>
          </a:pPr>
          <a:r>
            <a:rPr lang="zh-TW" altLang="en-US" sz="1800" b="1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拔針滿</a:t>
          </a:r>
          <a:r>
            <a:rPr lang="en-US" altLang="zh-TW" sz="1800" b="1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1</a:t>
          </a:r>
          <a:r>
            <a:rPr lang="zh-TW" altLang="en-US" sz="1800" b="1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年，向</a:t>
          </a:r>
          <a:r>
            <a:rPr lang="en-US" altLang="zh-TW" sz="1800" b="1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WOAH</a:t>
          </a:r>
          <a:r>
            <a:rPr lang="zh-TW" altLang="en-US" sz="18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遞件</a:t>
          </a:r>
          <a:r>
            <a:rPr lang="zh-TW" altLang="en-US" sz="1800" b="1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申請</a:t>
          </a:r>
          <a:endParaRPr lang="en-US" altLang="zh-TW" sz="1800" b="1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  <a:p>
          <a:pPr algn="ctr" rtl="0">
            <a:lnSpc>
              <a:spcPts val="2000"/>
            </a:lnSpc>
          </a:pPr>
          <a:r>
            <a:rPr lang="en-US" altLang="zh-TW" sz="1800" b="1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(</a:t>
          </a:r>
          <a:r>
            <a:rPr lang="zh-TW" altLang="en-US" sz="1800" b="1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資料區間</a:t>
          </a:r>
          <a:r>
            <a:rPr lang="en-US" altLang="zh-TW" sz="1800" b="1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111.1-113.6)</a:t>
          </a:r>
        </a:p>
      </dgm:t>
    </dgm:pt>
    <dgm:pt modelId="{B954BF22-E3B3-4A1C-802E-590228BE2D9C}" type="parTrans" cxnId="{0F866C41-EB5F-47BD-A2CD-A58671F15B67}">
      <dgm:prSet/>
      <dgm:spPr/>
      <dgm:t>
        <a:bodyPr rtlCol="0"/>
        <a:lstStyle/>
        <a:p>
          <a:pPr rtl="0"/>
          <a:endParaRPr lang="en-US" sz="4000"/>
        </a:p>
      </dgm:t>
    </dgm:pt>
    <dgm:pt modelId="{FEF1E80E-8A9E-4B0A-817C-2A4CFDCF3FB2}" type="sibTrans" cxnId="{0F866C41-EB5F-47BD-A2CD-A58671F15B67}">
      <dgm:prSet phldrT="2" phldr="0"/>
      <dgm:spPr>
        <a:xfrm>
          <a:off x="2443582" y="4025"/>
          <a:ext cx="770637" cy="770637"/>
        </a:xfrm>
        <a:solidFill>
          <a:srgbClr val="FFCC66"/>
        </a:solidFill>
        <a:ln w="34925" cap="flat" cmpd="sng" algn="in">
          <a:solidFill>
            <a:schemeClr val="bg1"/>
          </a:solidFill>
          <a:prstDash val="solid"/>
        </a:ln>
        <a:effectLst/>
      </dgm:spPr>
      <dgm:t>
        <a:bodyPr rtlCol="0"/>
        <a:lstStyle/>
        <a:p>
          <a:pPr rtl="0"/>
          <a:r>
            <a:rPr lang="en-US" altLang="zh-TW" b="1" dirty="0">
              <a:solidFill>
                <a:srgbClr val="FF0000"/>
              </a:solidFill>
              <a:latin typeface="Franklin Gothic Book" panose="020B0503020102020204"/>
              <a:ea typeface="微軟正黑體" panose="020B0604030504040204" pitchFamily="34" charset="-120"/>
              <a:cs typeface="+mn-cs"/>
            </a:rPr>
            <a:t>113.7</a:t>
          </a:r>
          <a:endParaRPr lang="en-US" b="1" dirty="0">
            <a:solidFill>
              <a:srgbClr val="FF0000"/>
            </a:solidFill>
            <a:latin typeface="Franklin Gothic Book" panose="020B0503020102020204"/>
            <a:ea typeface="+mn-ea"/>
            <a:cs typeface="+mn-cs"/>
          </a:endParaRPr>
        </a:p>
      </dgm:t>
    </dgm:pt>
    <dgm:pt modelId="{93A6A030-ABAB-4EFA-B539-0FDB3E07C1EF}">
      <dgm:prSet custT="1"/>
      <dgm:spPr>
        <a:xfrm>
          <a:off x="3900487" y="940542"/>
          <a:ext cx="1753505" cy="1965600"/>
        </a:xfrm>
        <a:solidFill>
          <a:srgbClr val="77A2BB">
            <a:tint val="40000"/>
            <a:alpha val="90000"/>
            <a:hueOff val="0"/>
            <a:satOff val="0"/>
            <a:lumOff val="0"/>
            <a:alphaOff val="0"/>
          </a:srgbClr>
        </a:solidFill>
        <a:ln w="34925" cap="flat" cmpd="sng" algn="in">
          <a:solidFill>
            <a:srgbClr val="77A2BB">
              <a:tint val="40000"/>
              <a:alpha val="9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 rtlCol="0" anchor="ctr"/>
        <a:lstStyle/>
        <a:p>
          <a:pPr algn="ctr" rtl="0"/>
          <a:r>
            <a:rPr lang="zh-TW" altLang="en-US" sz="1800" b="1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補送資料至</a:t>
          </a:r>
          <a:r>
            <a:rPr lang="en-US" altLang="zh-TW" sz="1800" b="1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113.7</a:t>
          </a:r>
          <a:r>
            <a:rPr lang="zh-TW" altLang="en-US" sz="1800" b="1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予</a:t>
          </a:r>
          <a:r>
            <a:rPr lang="en-US" altLang="zh-TW" sz="1800" b="1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WOAH</a:t>
          </a:r>
          <a:endParaRPr lang="zh-TW" altLang="en-US" sz="1800" b="1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</dgm:t>
    </dgm:pt>
    <dgm:pt modelId="{3D674B97-6DC6-4A12-85BA-0976D3064237}" type="parTrans" cxnId="{4B40C8DC-6B57-4F5B-8440-7241C649700B}">
      <dgm:prSet/>
      <dgm:spPr/>
      <dgm:t>
        <a:bodyPr rtlCol="0"/>
        <a:lstStyle/>
        <a:p>
          <a:pPr rtl="0"/>
          <a:endParaRPr lang="en-US" sz="4000"/>
        </a:p>
      </dgm:t>
    </dgm:pt>
    <dgm:pt modelId="{BFE0749E-E343-4A6F-BD09-2810EE6B4BD7}" type="sibTrans" cxnId="{4B40C8DC-6B57-4F5B-8440-7241C649700B}">
      <dgm:prSet phldrT="3" phldr="0"/>
      <dgm:spPr>
        <a:xfrm>
          <a:off x="4391921" y="4025"/>
          <a:ext cx="770637" cy="770637"/>
        </a:xfrm>
        <a:solidFill>
          <a:srgbClr val="8DAB8E">
            <a:hueOff val="0"/>
            <a:satOff val="0"/>
            <a:lumOff val="0"/>
            <a:alphaOff val="0"/>
          </a:srgbClr>
        </a:solidFill>
        <a:ln w="34925" cap="flat" cmpd="sng" algn="in">
          <a:solidFill>
            <a:srgbClr val="8DAB8E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 rtlCol="0"/>
        <a:lstStyle/>
        <a:p>
          <a:pPr rtl="0"/>
          <a:r>
            <a:rPr lang="en-US" altLang="zh-TW" b="1" dirty="0">
              <a:solidFill>
                <a:sysClr val="window" lastClr="FFFFFF"/>
              </a:solidFill>
              <a:latin typeface="Franklin Gothic Book" panose="020B0503020102020204"/>
              <a:ea typeface="微軟正黑體" panose="020B0604030504040204" pitchFamily="34" charset="-120"/>
              <a:cs typeface="+mn-cs"/>
            </a:rPr>
            <a:t>113.8</a:t>
          </a:r>
          <a:endParaRPr lang="en-US" b="1" dirty="0">
            <a:solidFill>
              <a:sysClr val="window" lastClr="FFFFFF"/>
            </a:solidFill>
            <a:latin typeface="Franklin Gothic Book" panose="020B0503020102020204"/>
            <a:ea typeface="+mn-ea"/>
            <a:cs typeface="+mn-cs"/>
          </a:endParaRPr>
        </a:p>
      </dgm:t>
    </dgm:pt>
    <dgm:pt modelId="{56FBECF3-378B-4B0D-BE5C-29D629C9B4AB}">
      <dgm:prSet custT="1"/>
      <dgm:spPr>
        <a:xfrm>
          <a:off x="5848826" y="940542"/>
          <a:ext cx="1753505" cy="1965600"/>
        </a:xfrm>
        <a:solidFill>
          <a:srgbClr val="897B61">
            <a:tint val="40000"/>
            <a:alpha val="90000"/>
            <a:hueOff val="0"/>
            <a:satOff val="0"/>
            <a:lumOff val="0"/>
            <a:alphaOff val="0"/>
          </a:srgbClr>
        </a:solidFill>
        <a:ln w="34925" cap="flat" cmpd="sng" algn="in">
          <a:solidFill>
            <a:srgbClr val="897B61">
              <a:tint val="40000"/>
              <a:alpha val="9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 rtlCol="0" anchor="ctr"/>
        <a:lstStyle/>
        <a:p>
          <a:pPr algn="ctr" rtl="0"/>
          <a:r>
            <a:rPr lang="zh-TW" altLang="en-US" sz="1800" b="1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獲</a:t>
          </a:r>
          <a:r>
            <a:rPr lang="en-US" altLang="zh-TW" sz="1800" b="1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WOAH</a:t>
          </a:r>
          <a:r>
            <a:rPr lang="zh-TW" altLang="en-US" sz="1800" b="1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認定為非疫國</a:t>
          </a:r>
        </a:p>
      </dgm:t>
    </dgm:pt>
    <dgm:pt modelId="{F952F78E-1752-4846-848B-4D4B874F8116}" type="parTrans" cxnId="{7496D109-E702-4A4D-A37B-BC7363A3C986}">
      <dgm:prSet/>
      <dgm:spPr/>
      <dgm:t>
        <a:bodyPr/>
        <a:lstStyle/>
        <a:p>
          <a:endParaRPr lang="zh-TW" altLang="en-US"/>
        </a:p>
      </dgm:t>
    </dgm:pt>
    <dgm:pt modelId="{03F74D1D-9679-40D8-AE6E-576C013F5048}" type="sibTrans" cxnId="{7496D109-E702-4A4D-A37B-BC7363A3C986}">
      <dgm:prSet/>
      <dgm:spPr>
        <a:xfrm>
          <a:off x="6340260" y="4025"/>
          <a:ext cx="770637" cy="770637"/>
        </a:xfrm>
        <a:solidFill>
          <a:srgbClr val="77A2BB">
            <a:hueOff val="0"/>
            <a:satOff val="0"/>
            <a:lumOff val="0"/>
            <a:alphaOff val="0"/>
          </a:srgbClr>
        </a:solidFill>
        <a:ln w="34925" cap="flat" cmpd="sng" algn="in">
          <a:solidFill>
            <a:srgbClr val="77A2BB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en-US" altLang="zh-TW" b="1" dirty="0">
              <a:solidFill>
                <a:sysClr val="window" lastClr="FFFFFF"/>
              </a:solidFill>
              <a:latin typeface="Franklin Gothic Book" panose="020B0503020102020204"/>
              <a:ea typeface="微軟正黑體" panose="020B0604030504040204" pitchFamily="34" charset="-120"/>
              <a:cs typeface="+mn-cs"/>
            </a:rPr>
            <a:t>114.5</a:t>
          </a:r>
          <a:endParaRPr lang="zh-TW" altLang="en-US" b="1" dirty="0">
            <a:solidFill>
              <a:sysClr val="window" lastClr="FFFFFF"/>
            </a:solidFill>
            <a:latin typeface="Franklin Gothic Book" panose="020B0503020102020204"/>
            <a:ea typeface="微軟正黑體" panose="020B0604030504040204" pitchFamily="34" charset="-120"/>
            <a:cs typeface="+mn-cs"/>
          </a:endParaRPr>
        </a:p>
      </dgm:t>
    </dgm:pt>
    <dgm:pt modelId="{3C40F323-2A26-1146-9131-B2D8B599E05D}" type="pres">
      <dgm:prSet presAssocID="{D4503D04-C97E-4622-AE07-D0307CB3B4CA}" presName="linearFlow" presStyleCnt="0">
        <dgm:presLayoutVars>
          <dgm:dir/>
          <dgm:animLvl val="lvl"/>
          <dgm:resizeHandles val="exact"/>
        </dgm:presLayoutVars>
      </dgm:prSet>
      <dgm:spPr/>
    </dgm:pt>
    <dgm:pt modelId="{296CA727-22E4-1143-B024-CE111CF4A770}" type="pres">
      <dgm:prSet presAssocID="{AAC263CB-8256-4B03-92FE-1622698FB3E9}" presName="compositeNode" presStyleCnt="0"/>
      <dgm:spPr/>
    </dgm:pt>
    <dgm:pt modelId="{321FD1E3-6BBE-294B-B4C0-6DC5A435E948}" type="pres">
      <dgm:prSet presAssocID="{AAC263CB-8256-4B03-92FE-1622698FB3E9}" presName="parTx" presStyleLbl="node1" presStyleIdx="0" presStyleCnt="0">
        <dgm:presLayoutVars>
          <dgm:chMax val="0"/>
          <dgm:chPref val="0"/>
          <dgm:bulletEnabled val="1"/>
        </dgm:presLayoutVars>
      </dgm:prSet>
      <dgm:spPr/>
    </dgm:pt>
    <dgm:pt modelId="{70577C9B-C730-EA49-B58D-C5D075366A14}" type="pres">
      <dgm:prSet presAssocID="{AAC263CB-8256-4B03-92FE-1622698FB3E9}" presName="parSh" presStyleCnt="0"/>
      <dgm:spPr/>
    </dgm:pt>
    <dgm:pt modelId="{8B390F72-5471-DD42-9CE3-6F37BDA74B87}" type="pres">
      <dgm:prSet presAssocID="{AAC263CB-8256-4B03-92FE-1622698FB3E9}" presName="lineNode" presStyleLbl="alignAccFollowNode1" presStyleIdx="0" presStyleCnt="12"/>
      <dgm:spPr>
        <a:xfrm>
          <a:off x="977978" y="389028"/>
          <a:ext cx="779335" cy="71"/>
        </a:xfrm>
        <a:prstGeom prst="rect">
          <a:avLst/>
        </a:prstGeom>
        <a:solidFill>
          <a:srgbClr val="00B050"/>
        </a:solidFill>
        <a:ln w="34925" cap="flat" cmpd="sng" algn="in">
          <a:solidFill>
            <a:srgbClr val="00B050"/>
          </a:solidFill>
          <a:prstDash val="solid"/>
        </a:ln>
        <a:effectLst/>
      </dgm:spPr>
    </dgm:pt>
    <dgm:pt modelId="{B510E1DB-3720-2045-A15B-D53248B697B7}" type="pres">
      <dgm:prSet presAssocID="{AAC263CB-8256-4B03-92FE-1622698FB3E9}" presName="lineArrowNode" presStyleLbl="alignAccFollowNode1" presStyleIdx="1" presStyleCnt="12"/>
      <dgm:spPr>
        <a:xfrm>
          <a:off x="1804074" y="323536"/>
          <a:ext cx="89623" cy="168378"/>
        </a:xfrm>
        <a:prstGeom prst="chevron">
          <a:avLst>
            <a:gd name="adj" fmla="val 90000"/>
          </a:avLst>
        </a:prstGeom>
        <a:solidFill>
          <a:srgbClr val="00B050"/>
        </a:solidFill>
        <a:ln w="34925" cap="flat" cmpd="sng" algn="in">
          <a:solidFill>
            <a:srgbClr val="00B050"/>
          </a:solidFill>
          <a:prstDash val="solid"/>
        </a:ln>
        <a:effectLst/>
      </dgm:spPr>
    </dgm:pt>
    <dgm:pt modelId="{CE8B700A-AC6F-0E47-AEFA-DA760C3E6A6D}" type="pres">
      <dgm:prSet presAssocID="{808B76D0-8EC7-469A-93AC-7A6017188A9D}" presName="sibTransNodeCircle" presStyleLbl="alignNode1" presStyleIdx="0" presStyleCnt="4">
        <dgm:presLayoutVars>
          <dgm:chMax val="0"/>
          <dgm:bulletEnabled/>
        </dgm:presLayoutVars>
      </dgm:prSet>
      <dgm:spPr>
        <a:prstGeom prst="ellipse">
          <a:avLst/>
        </a:prstGeom>
      </dgm:spPr>
    </dgm:pt>
    <dgm:pt modelId="{FCC40D6F-EEB6-3446-88E1-B053AA67D0BA}" type="pres">
      <dgm:prSet presAssocID="{808B76D0-8EC7-469A-93AC-7A6017188A9D}" presName="spacerBetweenCircleAndCallout" presStyleCnt="0">
        <dgm:presLayoutVars/>
      </dgm:prSet>
      <dgm:spPr/>
    </dgm:pt>
    <dgm:pt modelId="{12DC819D-BB19-CE49-AFEB-155922B01406}" type="pres">
      <dgm:prSet presAssocID="{AAC263CB-8256-4B03-92FE-1622698FB3E9}" presName="nodeText" presStyleLbl="alignAccFollowNode1" presStyleIdx="2" presStyleCnt="12">
        <dgm:presLayoutVars>
          <dgm:bulletEnabled val="1"/>
        </dgm:presLayoutVars>
      </dgm:prSet>
      <dgm:spPr>
        <a:prstGeom prst="upArrowCallout">
          <a:avLst>
            <a:gd name="adj1" fmla="val 50000"/>
            <a:gd name="adj2" fmla="val 20000"/>
            <a:gd name="adj3" fmla="val 20000"/>
            <a:gd name="adj4" fmla="val 100000"/>
          </a:avLst>
        </a:prstGeom>
      </dgm:spPr>
    </dgm:pt>
    <dgm:pt modelId="{C23696F0-ABD6-D744-AF78-0E1E04C15B58}" type="pres">
      <dgm:prSet presAssocID="{808B76D0-8EC7-469A-93AC-7A6017188A9D}" presName="sibTransComposite" presStyleCnt="0"/>
      <dgm:spPr/>
    </dgm:pt>
    <dgm:pt modelId="{EC700B7C-22AD-A448-932D-B2D74EB83739}" type="pres">
      <dgm:prSet presAssocID="{4E8D2E69-0173-4BD3-B96A-7A9C5DD12B47}" presName="compositeNode" presStyleCnt="0"/>
      <dgm:spPr/>
    </dgm:pt>
    <dgm:pt modelId="{DA09631C-A7BE-7B4B-B67A-731744F53514}" type="pres">
      <dgm:prSet presAssocID="{4E8D2E69-0173-4BD3-B96A-7A9C5DD12B47}" presName="parTx" presStyleLbl="node1" presStyleIdx="0" presStyleCnt="0">
        <dgm:presLayoutVars>
          <dgm:chMax val="0"/>
          <dgm:chPref val="0"/>
          <dgm:bulletEnabled val="1"/>
        </dgm:presLayoutVars>
      </dgm:prSet>
      <dgm:spPr/>
    </dgm:pt>
    <dgm:pt modelId="{325962D1-06AA-2647-AF55-6B9872C540C1}" type="pres">
      <dgm:prSet presAssocID="{4E8D2E69-0173-4BD3-B96A-7A9C5DD12B47}" presName="parSh" presStyleCnt="0"/>
      <dgm:spPr/>
    </dgm:pt>
    <dgm:pt modelId="{4A0B88BF-91DC-214E-A662-99F2E5E1AA6F}" type="pres">
      <dgm:prSet presAssocID="{4E8D2E69-0173-4BD3-B96A-7A9C5DD12B47}" presName="lineNode" presStyleLbl="alignAccFollowNode1" presStyleIdx="3" presStyleCnt="12"/>
      <dgm:spPr>
        <a:xfrm>
          <a:off x="1952148" y="389307"/>
          <a:ext cx="1753505" cy="72"/>
        </a:xfrm>
        <a:prstGeom prst="rect">
          <a:avLst/>
        </a:prstGeom>
        <a:solidFill>
          <a:srgbClr val="00B050"/>
        </a:solidFill>
        <a:ln w="34925" cap="flat" cmpd="sng" algn="in">
          <a:solidFill>
            <a:srgbClr val="00B050"/>
          </a:solidFill>
          <a:prstDash val="solid"/>
        </a:ln>
        <a:effectLst/>
      </dgm:spPr>
    </dgm:pt>
    <dgm:pt modelId="{C1172316-FFE1-2D41-82E9-8EB0F5EACF76}" type="pres">
      <dgm:prSet presAssocID="{4E8D2E69-0173-4BD3-B96A-7A9C5DD12B47}" presName="lineArrowNode" presStyleLbl="alignAccFollowNode1" presStyleIdx="4" presStyleCnt="12"/>
      <dgm:spPr>
        <a:xfrm>
          <a:off x="3752413" y="323768"/>
          <a:ext cx="89623" cy="168623"/>
        </a:xfrm>
        <a:prstGeom prst="chevron">
          <a:avLst>
            <a:gd name="adj" fmla="val 90000"/>
          </a:avLst>
        </a:prstGeom>
        <a:solidFill>
          <a:srgbClr val="00B050"/>
        </a:solidFill>
        <a:ln w="34925" cap="flat" cmpd="sng" algn="in">
          <a:solidFill>
            <a:srgbClr val="00B050"/>
          </a:solidFill>
          <a:prstDash val="solid"/>
        </a:ln>
        <a:effectLst/>
      </dgm:spPr>
    </dgm:pt>
    <dgm:pt modelId="{D40ADF37-3E5B-2D42-9470-8264667346F7}" type="pres">
      <dgm:prSet presAssocID="{FEF1E80E-8A9E-4B0A-817C-2A4CFDCF3FB2}" presName="sibTransNodeCircle" presStyleLbl="alignNode1" presStyleIdx="1" presStyleCnt="4">
        <dgm:presLayoutVars>
          <dgm:chMax val="0"/>
          <dgm:bulletEnabled/>
        </dgm:presLayoutVars>
      </dgm:prSet>
      <dgm:spPr>
        <a:prstGeom prst="ellipse">
          <a:avLst/>
        </a:prstGeom>
      </dgm:spPr>
    </dgm:pt>
    <dgm:pt modelId="{9A2130FA-E71D-2149-B6B5-729705DA753F}" type="pres">
      <dgm:prSet presAssocID="{FEF1E80E-8A9E-4B0A-817C-2A4CFDCF3FB2}" presName="spacerBetweenCircleAndCallout" presStyleCnt="0">
        <dgm:presLayoutVars/>
      </dgm:prSet>
      <dgm:spPr/>
    </dgm:pt>
    <dgm:pt modelId="{EA4D4141-C1BF-E74E-8ECF-933FF6EE68D4}" type="pres">
      <dgm:prSet presAssocID="{4E8D2E69-0173-4BD3-B96A-7A9C5DD12B47}" presName="nodeText" presStyleLbl="alignAccFollowNode1" presStyleIdx="5" presStyleCnt="12" custScaleX="105983">
        <dgm:presLayoutVars>
          <dgm:bulletEnabled val="1"/>
        </dgm:presLayoutVars>
      </dgm:prSet>
      <dgm:spPr>
        <a:prstGeom prst="upArrowCallout">
          <a:avLst>
            <a:gd name="adj1" fmla="val 50000"/>
            <a:gd name="adj2" fmla="val 20000"/>
            <a:gd name="adj3" fmla="val 20000"/>
            <a:gd name="adj4" fmla="val 100000"/>
          </a:avLst>
        </a:prstGeom>
      </dgm:spPr>
    </dgm:pt>
    <dgm:pt modelId="{80422F12-2F31-1041-9626-1A4A27C2D252}" type="pres">
      <dgm:prSet presAssocID="{FEF1E80E-8A9E-4B0A-817C-2A4CFDCF3FB2}" presName="sibTransComposite" presStyleCnt="0"/>
      <dgm:spPr/>
    </dgm:pt>
    <dgm:pt modelId="{B400E8F3-1394-C54D-A864-8B6685A025A9}" type="pres">
      <dgm:prSet presAssocID="{93A6A030-ABAB-4EFA-B539-0FDB3E07C1EF}" presName="compositeNode" presStyleCnt="0"/>
      <dgm:spPr/>
    </dgm:pt>
    <dgm:pt modelId="{0257A0F1-83E2-5242-BBAF-4082D66272A5}" type="pres">
      <dgm:prSet presAssocID="{93A6A030-ABAB-4EFA-B539-0FDB3E07C1EF}" presName="parTx" presStyleLbl="node1" presStyleIdx="0" presStyleCnt="0">
        <dgm:presLayoutVars>
          <dgm:chMax val="0"/>
          <dgm:chPref val="0"/>
          <dgm:bulletEnabled val="1"/>
        </dgm:presLayoutVars>
      </dgm:prSet>
      <dgm:spPr/>
    </dgm:pt>
    <dgm:pt modelId="{7F89A7B0-A25A-A34E-9E43-6769278A1274}" type="pres">
      <dgm:prSet presAssocID="{93A6A030-ABAB-4EFA-B539-0FDB3E07C1EF}" presName="parSh" presStyleCnt="0"/>
      <dgm:spPr/>
    </dgm:pt>
    <dgm:pt modelId="{EBC17C66-42F5-8741-9366-67B899EB8470}" type="pres">
      <dgm:prSet presAssocID="{93A6A030-ABAB-4EFA-B539-0FDB3E07C1EF}" presName="lineNode" presStyleLbl="alignAccFollowNode1" presStyleIdx="6" presStyleCnt="12"/>
      <dgm:spPr>
        <a:xfrm>
          <a:off x="3900487" y="389307"/>
          <a:ext cx="1753505" cy="72"/>
        </a:xfrm>
        <a:prstGeom prst="rect">
          <a:avLst/>
        </a:prstGeom>
        <a:solidFill>
          <a:srgbClr val="00B050"/>
        </a:solidFill>
        <a:ln w="34925" cap="flat" cmpd="sng" algn="in">
          <a:solidFill>
            <a:srgbClr val="00B050"/>
          </a:solidFill>
          <a:prstDash val="solid"/>
        </a:ln>
        <a:effectLst/>
      </dgm:spPr>
    </dgm:pt>
    <dgm:pt modelId="{35A0AD7D-4761-5A4E-8421-A0D0A060E3A2}" type="pres">
      <dgm:prSet presAssocID="{93A6A030-ABAB-4EFA-B539-0FDB3E07C1EF}" presName="lineArrowNode" presStyleLbl="alignAccFollowNode1" presStyleIdx="7" presStyleCnt="12"/>
      <dgm:spPr>
        <a:xfrm>
          <a:off x="5700752" y="323768"/>
          <a:ext cx="89623" cy="168623"/>
        </a:xfrm>
        <a:prstGeom prst="chevron">
          <a:avLst>
            <a:gd name="adj" fmla="val 90000"/>
          </a:avLst>
        </a:prstGeom>
        <a:solidFill>
          <a:srgbClr val="00B050"/>
        </a:solidFill>
        <a:ln w="34925" cap="flat" cmpd="sng" algn="in">
          <a:solidFill>
            <a:srgbClr val="00B050"/>
          </a:solidFill>
          <a:prstDash val="solid"/>
        </a:ln>
        <a:effectLst/>
      </dgm:spPr>
    </dgm:pt>
    <dgm:pt modelId="{2E09C126-5366-AA41-9BAD-31AD467B40A9}" type="pres">
      <dgm:prSet presAssocID="{BFE0749E-E343-4A6F-BD09-2810EE6B4BD7}" presName="sibTransNodeCircle" presStyleLbl="alignNode1" presStyleIdx="2" presStyleCnt="4">
        <dgm:presLayoutVars>
          <dgm:chMax val="0"/>
          <dgm:bulletEnabled/>
        </dgm:presLayoutVars>
      </dgm:prSet>
      <dgm:spPr>
        <a:prstGeom prst="ellipse">
          <a:avLst/>
        </a:prstGeom>
      </dgm:spPr>
    </dgm:pt>
    <dgm:pt modelId="{7D99A2E4-B1CC-5046-9048-90027FA547BE}" type="pres">
      <dgm:prSet presAssocID="{BFE0749E-E343-4A6F-BD09-2810EE6B4BD7}" presName="spacerBetweenCircleAndCallout" presStyleCnt="0">
        <dgm:presLayoutVars/>
      </dgm:prSet>
      <dgm:spPr/>
    </dgm:pt>
    <dgm:pt modelId="{2CCAA94D-0D9E-CB40-97A3-00A05F4F0DC2}" type="pres">
      <dgm:prSet presAssocID="{93A6A030-ABAB-4EFA-B539-0FDB3E07C1EF}" presName="nodeText" presStyleLbl="alignAccFollowNode1" presStyleIdx="8" presStyleCnt="12">
        <dgm:presLayoutVars>
          <dgm:bulletEnabled val="1"/>
        </dgm:presLayoutVars>
      </dgm:prSet>
      <dgm:spPr>
        <a:prstGeom prst="upArrowCallout">
          <a:avLst>
            <a:gd name="adj1" fmla="val 50000"/>
            <a:gd name="adj2" fmla="val 20000"/>
            <a:gd name="adj3" fmla="val 20000"/>
            <a:gd name="adj4" fmla="val 100000"/>
          </a:avLst>
        </a:prstGeom>
      </dgm:spPr>
    </dgm:pt>
    <dgm:pt modelId="{E33C0CE4-63D4-4447-A8BE-4913332019CB}" type="pres">
      <dgm:prSet presAssocID="{BFE0749E-E343-4A6F-BD09-2810EE6B4BD7}" presName="sibTransComposite" presStyleCnt="0"/>
      <dgm:spPr/>
    </dgm:pt>
    <dgm:pt modelId="{B8007CAE-F552-4121-BB56-F1A9574B1FD2}" type="pres">
      <dgm:prSet presAssocID="{56FBECF3-378B-4B0D-BE5C-29D629C9B4AB}" presName="compositeNode" presStyleCnt="0"/>
      <dgm:spPr/>
    </dgm:pt>
    <dgm:pt modelId="{3C7298AF-0383-4183-8A68-77C91404E883}" type="pres">
      <dgm:prSet presAssocID="{56FBECF3-378B-4B0D-BE5C-29D629C9B4AB}" presName="parTx" presStyleLbl="node1" presStyleIdx="0" presStyleCnt="0">
        <dgm:presLayoutVars>
          <dgm:chMax val="0"/>
          <dgm:chPref val="0"/>
          <dgm:bulletEnabled val="1"/>
        </dgm:presLayoutVars>
      </dgm:prSet>
      <dgm:spPr/>
    </dgm:pt>
    <dgm:pt modelId="{496CFF81-F05E-4256-9575-AE95487C80E3}" type="pres">
      <dgm:prSet presAssocID="{56FBECF3-378B-4B0D-BE5C-29D629C9B4AB}" presName="parSh" presStyleCnt="0"/>
      <dgm:spPr/>
    </dgm:pt>
    <dgm:pt modelId="{05BD19DC-C6AC-497B-8ADC-9B8499987567}" type="pres">
      <dgm:prSet presAssocID="{56FBECF3-378B-4B0D-BE5C-29D629C9B4AB}" presName="lineNode" presStyleLbl="alignAccFollowNode1" presStyleIdx="9" presStyleCnt="12"/>
      <dgm:spPr>
        <a:xfrm>
          <a:off x="5848826" y="389307"/>
          <a:ext cx="876752" cy="72"/>
        </a:xfrm>
        <a:prstGeom prst="rect">
          <a:avLst/>
        </a:prstGeom>
        <a:solidFill>
          <a:srgbClr val="00B050"/>
        </a:solidFill>
        <a:ln w="34925" cap="flat" cmpd="sng" algn="in">
          <a:solidFill>
            <a:srgbClr val="00B050"/>
          </a:solidFill>
          <a:prstDash val="solid"/>
        </a:ln>
        <a:effectLst/>
      </dgm:spPr>
    </dgm:pt>
    <dgm:pt modelId="{A924F276-6887-4E26-8776-B26E4EA1F72A}" type="pres">
      <dgm:prSet presAssocID="{56FBECF3-378B-4B0D-BE5C-29D629C9B4AB}" presName="lineArrowNode" presStyleLbl="alignAccFollowNode1" presStyleIdx="10" presStyleCnt="12"/>
      <dgm:spPr/>
    </dgm:pt>
    <dgm:pt modelId="{113ED9D0-3F09-4B0D-98F3-65F824F0FBAA}" type="pres">
      <dgm:prSet presAssocID="{03F74D1D-9679-40D8-AE6E-576C013F5048}" presName="sibTransNodeCircle" presStyleLbl="alignNode1" presStyleIdx="3" presStyleCnt="4">
        <dgm:presLayoutVars>
          <dgm:chMax val="0"/>
          <dgm:bulletEnabled/>
        </dgm:presLayoutVars>
      </dgm:prSet>
      <dgm:spPr>
        <a:prstGeom prst="ellipse">
          <a:avLst/>
        </a:prstGeom>
      </dgm:spPr>
    </dgm:pt>
    <dgm:pt modelId="{C2AB5F82-1DAF-4279-81E5-9A1567CA0803}" type="pres">
      <dgm:prSet presAssocID="{03F74D1D-9679-40D8-AE6E-576C013F5048}" presName="spacerBetweenCircleAndCallout" presStyleCnt="0">
        <dgm:presLayoutVars/>
      </dgm:prSet>
      <dgm:spPr/>
    </dgm:pt>
    <dgm:pt modelId="{4EEA1B76-CD09-496C-B640-FB57171B219F}" type="pres">
      <dgm:prSet presAssocID="{56FBECF3-378B-4B0D-BE5C-29D629C9B4AB}" presName="nodeText" presStyleLbl="alignAccFollowNode1" presStyleIdx="11" presStyleCnt="12">
        <dgm:presLayoutVars>
          <dgm:bulletEnabled val="1"/>
        </dgm:presLayoutVars>
      </dgm:prSet>
      <dgm:spPr>
        <a:prstGeom prst="upArrowCallout">
          <a:avLst>
            <a:gd name="adj1" fmla="val 50000"/>
            <a:gd name="adj2" fmla="val 20000"/>
            <a:gd name="adj3" fmla="val 20000"/>
            <a:gd name="adj4" fmla="val 100000"/>
          </a:avLst>
        </a:prstGeom>
      </dgm:spPr>
    </dgm:pt>
  </dgm:ptLst>
  <dgm:cxnLst>
    <dgm:cxn modelId="{7496D109-E702-4A4D-A37B-BC7363A3C986}" srcId="{D4503D04-C97E-4622-AE07-D0307CB3B4CA}" destId="{56FBECF3-378B-4B0D-BE5C-29D629C9B4AB}" srcOrd="3" destOrd="0" parTransId="{F952F78E-1752-4846-848B-4D4B874F8116}" sibTransId="{03F74D1D-9679-40D8-AE6E-576C013F5048}"/>
    <dgm:cxn modelId="{30657F0B-0EC2-4D32-951B-D7F280E3B4BC}" type="presOf" srcId="{BFE0749E-E343-4A6F-BD09-2810EE6B4BD7}" destId="{2E09C126-5366-AA41-9BAD-31AD467B40A9}" srcOrd="0" destOrd="0" presId="urn:microsoft.com/office/officeart/2016/7/layout/LinearArrowProcessNumbered"/>
    <dgm:cxn modelId="{0F866C41-EB5F-47BD-A2CD-A58671F15B67}" srcId="{D4503D04-C97E-4622-AE07-D0307CB3B4CA}" destId="{4E8D2E69-0173-4BD3-B96A-7A9C5DD12B47}" srcOrd="1" destOrd="0" parTransId="{B954BF22-E3B3-4A1C-802E-590228BE2D9C}" sibTransId="{FEF1E80E-8A9E-4B0A-817C-2A4CFDCF3FB2}"/>
    <dgm:cxn modelId="{C5E94186-9CB6-4C42-92B3-C546CC53A7B9}" srcId="{D4503D04-C97E-4622-AE07-D0307CB3B4CA}" destId="{AAC263CB-8256-4B03-92FE-1622698FB3E9}" srcOrd="0" destOrd="0" parTransId="{0BEED663-FC38-4EAD-940F-4C475D2C87DB}" sibTransId="{808B76D0-8EC7-469A-93AC-7A6017188A9D}"/>
    <dgm:cxn modelId="{CD2A8090-79F2-4DE3-A2C2-A6149E9B61D8}" type="presOf" srcId="{56FBECF3-378B-4B0D-BE5C-29D629C9B4AB}" destId="{4EEA1B76-CD09-496C-B640-FB57171B219F}" srcOrd="0" destOrd="0" presId="urn:microsoft.com/office/officeart/2016/7/layout/LinearArrowProcessNumbered"/>
    <dgm:cxn modelId="{9EEFBE91-6ACC-45F1-A7DC-5DF964A124E0}" type="presOf" srcId="{93A6A030-ABAB-4EFA-B539-0FDB3E07C1EF}" destId="{2CCAA94D-0D9E-CB40-97A3-00A05F4F0DC2}" srcOrd="0" destOrd="0" presId="urn:microsoft.com/office/officeart/2016/7/layout/LinearArrowProcessNumbered"/>
    <dgm:cxn modelId="{83D92ABF-8438-4ACE-B920-AA5562D784BE}" type="presOf" srcId="{4E8D2E69-0173-4BD3-B96A-7A9C5DD12B47}" destId="{EA4D4141-C1BF-E74E-8ECF-933FF6EE68D4}" srcOrd="0" destOrd="0" presId="urn:microsoft.com/office/officeart/2016/7/layout/LinearArrowProcessNumbered"/>
    <dgm:cxn modelId="{383A6BC0-0500-47AD-9EF4-64C3A3AB515E}" type="presOf" srcId="{D4503D04-C97E-4622-AE07-D0307CB3B4CA}" destId="{3C40F323-2A26-1146-9131-B2D8B599E05D}" srcOrd="0" destOrd="0" presId="urn:microsoft.com/office/officeart/2016/7/layout/LinearArrowProcessNumbered"/>
    <dgm:cxn modelId="{6FC735C8-FD32-47A0-94A6-9EDA58EFAE7E}" type="presOf" srcId="{808B76D0-8EC7-469A-93AC-7A6017188A9D}" destId="{CE8B700A-AC6F-0E47-AEFA-DA760C3E6A6D}" srcOrd="0" destOrd="0" presId="urn:microsoft.com/office/officeart/2016/7/layout/LinearArrowProcessNumbered"/>
    <dgm:cxn modelId="{555890DB-CBB3-4FD9-8C39-4BC282243A0A}" type="presOf" srcId="{AAC263CB-8256-4B03-92FE-1622698FB3E9}" destId="{12DC819D-BB19-CE49-AFEB-155922B01406}" srcOrd="0" destOrd="0" presId="urn:microsoft.com/office/officeart/2016/7/layout/LinearArrowProcessNumbered"/>
    <dgm:cxn modelId="{4B40C8DC-6B57-4F5B-8440-7241C649700B}" srcId="{D4503D04-C97E-4622-AE07-D0307CB3B4CA}" destId="{93A6A030-ABAB-4EFA-B539-0FDB3E07C1EF}" srcOrd="2" destOrd="0" parTransId="{3D674B97-6DC6-4A12-85BA-0976D3064237}" sibTransId="{BFE0749E-E343-4A6F-BD09-2810EE6B4BD7}"/>
    <dgm:cxn modelId="{0815D2DC-50EA-45CC-9CF7-63D2D6BD40B4}" type="presOf" srcId="{03F74D1D-9679-40D8-AE6E-576C013F5048}" destId="{113ED9D0-3F09-4B0D-98F3-65F824F0FBAA}" srcOrd="0" destOrd="0" presId="urn:microsoft.com/office/officeart/2016/7/layout/LinearArrowProcessNumbered"/>
    <dgm:cxn modelId="{B67CCBF3-7BAF-4F59-8DF8-05067D98F834}" type="presOf" srcId="{FEF1E80E-8A9E-4B0A-817C-2A4CFDCF3FB2}" destId="{D40ADF37-3E5B-2D42-9470-8264667346F7}" srcOrd="0" destOrd="0" presId="urn:microsoft.com/office/officeart/2016/7/layout/LinearArrowProcessNumbered"/>
    <dgm:cxn modelId="{2C4FB272-AD54-4744-832C-357410540F90}" type="presParOf" srcId="{3C40F323-2A26-1146-9131-B2D8B599E05D}" destId="{296CA727-22E4-1143-B024-CE111CF4A770}" srcOrd="0" destOrd="0" presId="urn:microsoft.com/office/officeart/2016/7/layout/LinearArrowProcessNumbered"/>
    <dgm:cxn modelId="{EEA77EF2-164E-4D27-828A-DEB0227BC0E5}" type="presParOf" srcId="{296CA727-22E4-1143-B024-CE111CF4A770}" destId="{321FD1E3-6BBE-294B-B4C0-6DC5A435E948}" srcOrd="0" destOrd="0" presId="urn:microsoft.com/office/officeart/2016/7/layout/LinearArrowProcessNumbered"/>
    <dgm:cxn modelId="{98AFB5DE-BDB3-478F-8083-B89AC56E500B}" type="presParOf" srcId="{296CA727-22E4-1143-B024-CE111CF4A770}" destId="{70577C9B-C730-EA49-B58D-C5D075366A14}" srcOrd="1" destOrd="0" presId="urn:microsoft.com/office/officeart/2016/7/layout/LinearArrowProcessNumbered"/>
    <dgm:cxn modelId="{CF12A385-0713-4EC5-92DE-7F347DE2AC1A}" type="presParOf" srcId="{70577C9B-C730-EA49-B58D-C5D075366A14}" destId="{8B390F72-5471-DD42-9CE3-6F37BDA74B87}" srcOrd="0" destOrd="0" presId="urn:microsoft.com/office/officeart/2016/7/layout/LinearArrowProcessNumbered"/>
    <dgm:cxn modelId="{7F9BA45F-7DBA-4FC6-9016-C0A8248367B1}" type="presParOf" srcId="{70577C9B-C730-EA49-B58D-C5D075366A14}" destId="{B510E1DB-3720-2045-A15B-D53248B697B7}" srcOrd="1" destOrd="0" presId="urn:microsoft.com/office/officeart/2016/7/layout/LinearArrowProcessNumbered"/>
    <dgm:cxn modelId="{C3C69F34-5DE5-409C-B51D-C3E1656A214A}" type="presParOf" srcId="{70577C9B-C730-EA49-B58D-C5D075366A14}" destId="{CE8B700A-AC6F-0E47-AEFA-DA760C3E6A6D}" srcOrd="2" destOrd="0" presId="urn:microsoft.com/office/officeart/2016/7/layout/LinearArrowProcessNumbered"/>
    <dgm:cxn modelId="{968984A2-3351-445D-818E-2E1DBD815F71}" type="presParOf" srcId="{70577C9B-C730-EA49-B58D-C5D075366A14}" destId="{FCC40D6F-EEB6-3446-88E1-B053AA67D0BA}" srcOrd="3" destOrd="0" presId="urn:microsoft.com/office/officeart/2016/7/layout/LinearArrowProcessNumbered"/>
    <dgm:cxn modelId="{C9612C78-F902-479C-AE2C-BF80A84D17EF}" type="presParOf" srcId="{296CA727-22E4-1143-B024-CE111CF4A770}" destId="{12DC819D-BB19-CE49-AFEB-155922B01406}" srcOrd="2" destOrd="0" presId="urn:microsoft.com/office/officeart/2016/7/layout/LinearArrowProcessNumbered"/>
    <dgm:cxn modelId="{E5D9796C-8B69-4FC4-8B37-7562A027BE8F}" type="presParOf" srcId="{3C40F323-2A26-1146-9131-B2D8B599E05D}" destId="{C23696F0-ABD6-D744-AF78-0E1E04C15B58}" srcOrd="1" destOrd="0" presId="urn:microsoft.com/office/officeart/2016/7/layout/LinearArrowProcessNumbered"/>
    <dgm:cxn modelId="{80893BB8-9121-402F-A501-E1EBDADD26C7}" type="presParOf" srcId="{3C40F323-2A26-1146-9131-B2D8B599E05D}" destId="{EC700B7C-22AD-A448-932D-B2D74EB83739}" srcOrd="2" destOrd="0" presId="urn:microsoft.com/office/officeart/2016/7/layout/LinearArrowProcessNumbered"/>
    <dgm:cxn modelId="{E1E13BBA-95CC-4D38-9A92-5A3186CB50D7}" type="presParOf" srcId="{EC700B7C-22AD-A448-932D-B2D74EB83739}" destId="{DA09631C-A7BE-7B4B-B67A-731744F53514}" srcOrd="0" destOrd="0" presId="urn:microsoft.com/office/officeart/2016/7/layout/LinearArrowProcessNumbered"/>
    <dgm:cxn modelId="{EFE1B04A-F49A-4FF8-B545-E2F978EDD5C4}" type="presParOf" srcId="{EC700B7C-22AD-A448-932D-B2D74EB83739}" destId="{325962D1-06AA-2647-AF55-6B9872C540C1}" srcOrd="1" destOrd="0" presId="urn:microsoft.com/office/officeart/2016/7/layout/LinearArrowProcessNumbered"/>
    <dgm:cxn modelId="{E775DF7B-3A58-419D-946D-26E46EF8DB26}" type="presParOf" srcId="{325962D1-06AA-2647-AF55-6B9872C540C1}" destId="{4A0B88BF-91DC-214E-A662-99F2E5E1AA6F}" srcOrd="0" destOrd="0" presId="urn:microsoft.com/office/officeart/2016/7/layout/LinearArrowProcessNumbered"/>
    <dgm:cxn modelId="{92050EE8-EC10-4783-B51F-F023FCD3DDE4}" type="presParOf" srcId="{325962D1-06AA-2647-AF55-6B9872C540C1}" destId="{C1172316-FFE1-2D41-82E9-8EB0F5EACF76}" srcOrd="1" destOrd="0" presId="urn:microsoft.com/office/officeart/2016/7/layout/LinearArrowProcessNumbered"/>
    <dgm:cxn modelId="{266F74A8-0795-47EC-9CEE-8A2335F9116E}" type="presParOf" srcId="{325962D1-06AA-2647-AF55-6B9872C540C1}" destId="{D40ADF37-3E5B-2D42-9470-8264667346F7}" srcOrd="2" destOrd="0" presId="urn:microsoft.com/office/officeart/2016/7/layout/LinearArrowProcessNumbered"/>
    <dgm:cxn modelId="{EEEB0FFB-47A8-405A-BBF6-BBFF7DC4067D}" type="presParOf" srcId="{325962D1-06AA-2647-AF55-6B9872C540C1}" destId="{9A2130FA-E71D-2149-B6B5-729705DA753F}" srcOrd="3" destOrd="0" presId="urn:microsoft.com/office/officeart/2016/7/layout/LinearArrowProcessNumbered"/>
    <dgm:cxn modelId="{316375E9-6788-4C39-862B-D64424A134EA}" type="presParOf" srcId="{EC700B7C-22AD-A448-932D-B2D74EB83739}" destId="{EA4D4141-C1BF-E74E-8ECF-933FF6EE68D4}" srcOrd="2" destOrd="0" presId="urn:microsoft.com/office/officeart/2016/7/layout/LinearArrowProcessNumbered"/>
    <dgm:cxn modelId="{7936AF5A-5069-474A-BF74-3CDA1B29B94B}" type="presParOf" srcId="{3C40F323-2A26-1146-9131-B2D8B599E05D}" destId="{80422F12-2F31-1041-9626-1A4A27C2D252}" srcOrd="3" destOrd="0" presId="urn:microsoft.com/office/officeart/2016/7/layout/LinearArrowProcessNumbered"/>
    <dgm:cxn modelId="{B4E31E6D-C4D5-4474-9A76-B79716BCB278}" type="presParOf" srcId="{3C40F323-2A26-1146-9131-B2D8B599E05D}" destId="{B400E8F3-1394-C54D-A864-8B6685A025A9}" srcOrd="4" destOrd="0" presId="urn:microsoft.com/office/officeart/2016/7/layout/LinearArrowProcessNumbered"/>
    <dgm:cxn modelId="{00C69EAA-94C1-4F9A-B56D-3DFE1B278D91}" type="presParOf" srcId="{B400E8F3-1394-C54D-A864-8B6685A025A9}" destId="{0257A0F1-83E2-5242-BBAF-4082D66272A5}" srcOrd="0" destOrd="0" presId="urn:microsoft.com/office/officeart/2016/7/layout/LinearArrowProcessNumbered"/>
    <dgm:cxn modelId="{367F1422-A9CB-4F2B-8782-0A906AAABC4E}" type="presParOf" srcId="{B400E8F3-1394-C54D-A864-8B6685A025A9}" destId="{7F89A7B0-A25A-A34E-9E43-6769278A1274}" srcOrd="1" destOrd="0" presId="urn:microsoft.com/office/officeart/2016/7/layout/LinearArrowProcessNumbered"/>
    <dgm:cxn modelId="{81DC19AD-E548-434B-A101-3F263A2E4B4C}" type="presParOf" srcId="{7F89A7B0-A25A-A34E-9E43-6769278A1274}" destId="{EBC17C66-42F5-8741-9366-67B899EB8470}" srcOrd="0" destOrd="0" presId="urn:microsoft.com/office/officeart/2016/7/layout/LinearArrowProcessNumbered"/>
    <dgm:cxn modelId="{ADE303C7-8738-4CBE-8C68-0B54B96268FA}" type="presParOf" srcId="{7F89A7B0-A25A-A34E-9E43-6769278A1274}" destId="{35A0AD7D-4761-5A4E-8421-A0D0A060E3A2}" srcOrd="1" destOrd="0" presId="urn:microsoft.com/office/officeart/2016/7/layout/LinearArrowProcessNumbered"/>
    <dgm:cxn modelId="{06155400-AD29-4E76-A39E-5D87A22138A7}" type="presParOf" srcId="{7F89A7B0-A25A-A34E-9E43-6769278A1274}" destId="{2E09C126-5366-AA41-9BAD-31AD467B40A9}" srcOrd="2" destOrd="0" presId="urn:microsoft.com/office/officeart/2016/7/layout/LinearArrowProcessNumbered"/>
    <dgm:cxn modelId="{95047BC7-A69E-4575-B14D-65370088806B}" type="presParOf" srcId="{7F89A7B0-A25A-A34E-9E43-6769278A1274}" destId="{7D99A2E4-B1CC-5046-9048-90027FA547BE}" srcOrd="3" destOrd="0" presId="urn:microsoft.com/office/officeart/2016/7/layout/LinearArrowProcessNumbered"/>
    <dgm:cxn modelId="{2AC8F8C8-0DE4-46D6-975C-F40A4FCF943A}" type="presParOf" srcId="{B400E8F3-1394-C54D-A864-8B6685A025A9}" destId="{2CCAA94D-0D9E-CB40-97A3-00A05F4F0DC2}" srcOrd="2" destOrd="0" presId="urn:microsoft.com/office/officeart/2016/7/layout/LinearArrowProcessNumbered"/>
    <dgm:cxn modelId="{3AE7A73C-B9A6-403F-9B04-E204BF5B28FB}" type="presParOf" srcId="{3C40F323-2A26-1146-9131-B2D8B599E05D}" destId="{E33C0CE4-63D4-4447-A8BE-4913332019CB}" srcOrd="5" destOrd="0" presId="urn:microsoft.com/office/officeart/2016/7/layout/LinearArrowProcessNumbered"/>
    <dgm:cxn modelId="{32D4C831-7B83-41E5-B6B0-F11D46AB6E7C}" type="presParOf" srcId="{3C40F323-2A26-1146-9131-B2D8B599E05D}" destId="{B8007CAE-F552-4121-BB56-F1A9574B1FD2}" srcOrd="6" destOrd="0" presId="urn:microsoft.com/office/officeart/2016/7/layout/LinearArrowProcessNumbered"/>
    <dgm:cxn modelId="{AC84895E-1E31-46E4-BC3E-D7C627059920}" type="presParOf" srcId="{B8007CAE-F552-4121-BB56-F1A9574B1FD2}" destId="{3C7298AF-0383-4183-8A68-77C91404E883}" srcOrd="0" destOrd="0" presId="urn:microsoft.com/office/officeart/2016/7/layout/LinearArrowProcessNumbered"/>
    <dgm:cxn modelId="{39813A8B-806B-4054-AC8D-04441491A892}" type="presParOf" srcId="{B8007CAE-F552-4121-BB56-F1A9574B1FD2}" destId="{496CFF81-F05E-4256-9575-AE95487C80E3}" srcOrd="1" destOrd="0" presId="urn:microsoft.com/office/officeart/2016/7/layout/LinearArrowProcessNumbered"/>
    <dgm:cxn modelId="{0B73E1D1-42CE-4D27-97AF-45F0801A97FD}" type="presParOf" srcId="{496CFF81-F05E-4256-9575-AE95487C80E3}" destId="{05BD19DC-C6AC-497B-8ADC-9B8499987567}" srcOrd="0" destOrd="0" presId="urn:microsoft.com/office/officeart/2016/7/layout/LinearArrowProcessNumbered"/>
    <dgm:cxn modelId="{24E4A84B-2319-4272-9A48-34112FF3F9C4}" type="presParOf" srcId="{496CFF81-F05E-4256-9575-AE95487C80E3}" destId="{A924F276-6887-4E26-8776-B26E4EA1F72A}" srcOrd="1" destOrd="0" presId="urn:microsoft.com/office/officeart/2016/7/layout/LinearArrowProcessNumbered"/>
    <dgm:cxn modelId="{A192C58C-06A5-448F-89EE-C449A9B73CF4}" type="presParOf" srcId="{496CFF81-F05E-4256-9575-AE95487C80E3}" destId="{113ED9D0-3F09-4B0D-98F3-65F824F0FBAA}" srcOrd="2" destOrd="0" presId="urn:microsoft.com/office/officeart/2016/7/layout/LinearArrowProcessNumbered"/>
    <dgm:cxn modelId="{2BA2FFC4-7EE9-48F4-8166-530F561288B9}" type="presParOf" srcId="{496CFF81-F05E-4256-9575-AE95487C80E3}" destId="{C2AB5F82-1DAF-4279-81E5-9A1567CA0803}" srcOrd="3" destOrd="0" presId="urn:microsoft.com/office/officeart/2016/7/layout/LinearArrowProcessNumbered"/>
    <dgm:cxn modelId="{56463FCB-8CA0-4184-AECA-643BA766FF53}" type="presParOf" srcId="{B8007CAE-F552-4121-BB56-F1A9574B1FD2}" destId="{4EEA1B76-CD09-496C-B640-FB57171B219F}" srcOrd="2" destOrd="0" presId="urn:microsoft.com/office/officeart/2016/7/layout/LinearArrowProcessNumbered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699BF21B-EFA1-4D2C-B7BD-2C3FB1E4A51C}" type="doc">
      <dgm:prSet loTypeId="urn:microsoft.com/office/officeart/2005/8/layout/radial4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9B7BFB4B-BD55-41AD-B248-2B7F003BE7CD}">
      <dgm:prSet phldrT="[文字]"/>
      <dgm:spPr>
        <a:solidFill>
          <a:srgbClr val="FF9900"/>
        </a:solidFill>
        <a:scene3d>
          <a:camera prst="orthographicFront"/>
          <a:lightRig rig="threePt" dir="t"/>
        </a:scene3d>
        <a:sp3d>
          <a:bevelT w="165100" prst="coolSlant"/>
        </a:sp3d>
      </dgm:spPr>
      <dgm:t>
        <a:bodyPr/>
        <a:lstStyle/>
        <a:p>
          <a:r>
            <a:rPr lang="zh-TW" altLang="en-US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停打豬瘟疫苗</a:t>
          </a:r>
        </a:p>
      </dgm:t>
    </dgm:pt>
    <dgm:pt modelId="{9C6EA06C-2B83-4DFA-B194-8EF0001BB0F4}" type="parTrans" cxnId="{23076340-7118-4B7E-8ED2-BC904FA9B0A9}">
      <dgm:prSet/>
      <dgm:spPr/>
      <dgm:t>
        <a:bodyPr/>
        <a:lstStyle/>
        <a:p>
          <a:endParaRPr lang="zh-TW" altLang="en-US"/>
        </a:p>
      </dgm:t>
    </dgm:pt>
    <dgm:pt modelId="{D6006E72-541F-4CA8-BF57-396A9257310F}" type="sibTrans" cxnId="{23076340-7118-4B7E-8ED2-BC904FA9B0A9}">
      <dgm:prSet/>
      <dgm:spPr/>
      <dgm:t>
        <a:bodyPr/>
        <a:lstStyle/>
        <a:p>
          <a:endParaRPr lang="zh-TW" altLang="en-US"/>
        </a:p>
      </dgm:t>
    </dgm:pt>
    <dgm:pt modelId="{EFDE4666-0CE7-4E36-A67C-A3BDAFAAF1D2}">
      <dgm:prSet phldrT="[文字]"/>
      <dgm:spPr>
        <a:solidFill>
          <a:srgbClr val="92D050"/>
        </a:solidFill>
        <a:scene3d>
          <a:camera prst="orthographicFront"/>
          <a:lightRig rig="threePt" dir="t"/>
        </a:scene3d>
        <a:sp3d>
          <a:bevelT w="165100" prst="coolSlant"/>
        </a:sp3d>
      </dgm:spPr>
      <dgm:t>
        <a:bodyPr/>
        <a:lstStyle/>
        <a:p>
          <a:pPr algn="ctr">
            <a:lnSpc>
              <a:spcPts val="2500"/>
            </a:lnSpc>
          </a:pPr>
          <a:r>
            <a:rPr lang="zh-TW" altLang="en-US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主動監測</a:t>
          </a:r>
          <a:endParaRPr lang="en-US" altLang="zh-TW" b="1" dirty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algn="ctr">
            <a:lnSpc>
              <a:spcPts val="2500"/>
            </a:lnSpc>
          </a:pPr>
          <a:r>
            <a:rPr lang="zh-TW" altLang="en-US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被動監測</a:t>
          </a:r>
        </a:p>
      </dgm:t>
    </dgm:pt>
    <dgm:pt modelId="{94835893-A63A-4055-B6A1-38734D730706}" type="parTrans" cxnId="{9DA0A5F2-F000-4B18-B426-AC5D15EA8B13}">
      <dgm:prSet/>
      <dgm:spPr>
        <a:solidFill>
          <a:schemeClr val="accent1">
            <a:lumMod val="75000"/>
          </a:schemeClr>
        </a:solidFill>
      </dgm:spPr>
      <dgm:t>
        <a:bodyPr/>
        <a:lstStyle/>
        <a:p>
          <a:endParaRPr lang="zh-TW" altLang="en-US"/>
        </a:p>
      </dgm:t>
    </dgm:pt>
    <dgm:pt modelId="{11780746-DBB6-449B-B21C-8A28F70E67D6}" type="sibTrans" cxnId="{9DA0A5F2-F000-4B18-B426-AC5D15EA8B13}">
      <dgm:prSet/>
      <dgm:spPr/>
      <dgm:t>
        <a:bodyPr/>
        <a:lstStyle/>
        <a:p>
          <a:endParaRPr lang="zh-TW" altLang="en-US"/>
        </a:p>
      </dgm:t>
    </dgm:pt>
    <dgm:pt modelId="{EBDCA1E5-EA34-4ED0-8E87-E61230B09DDA}">
      <dgm:prSet phldrT="[文字]"/>
      <dgm:spPr>
        <a:solidFill>
          <a:srgbClr val="FFC000"/>
        </a:solidFill>
        <a:scene3d>
          <a:camera prst="orthographicFront"/>
          <a:lightRig rig="threePt" dir="t"/>
        </a:scene3d>
        <a:sp3d>
          <a:bevelT w="165100" prst="coolSlant"/>
        </a:sp3d>
      </dgm:spPr>
      <dgm:t>
        <a:bodyPr/>
        <a:lstStyle/>
        <a:p>
          <a:r>
            <a:rPr lang="zh-TW" altLang="en-US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產業溝通</a:t>
          </a:r>
        </a:p>
      </dgm:t>
    </dgm:pt>
    <dgm:pt modelId="{D5C7697B-3DF7-4DE5-AFE4-A6162892D43F}" type="parTrans" cxnId="{BE100A91-CB15-49C2-A2F0-780886B308C4}">
      <dgm:prSet/>
      <dgm:spPr>
        <a:solidFill>
          <a:schemeClr val="accent1">
            <a:lumMod val="75000"/>
          </a:schemeClr>
        </a:solidFill>
      </dgm:spPr>
      <dgm:t>
        <a:bodyPr/>
        <a:lstStyle/>
        <a:p>
          <a:endParaRPr lang="zh-TW" altLang="en-US"/>
        </a:p>
      </dgm:t>
    </dgm:pt>
    <dgm:pt modelId="{DF219A92-784D-4EDD-9910-A6C160637F52}" type="sibTrans" cxnId="{BE100A91-CB15-49C2-A2F0-780886B308C4}">
      <dgm:prSet/>
      <dgm:spPr/>
      <dgm:t>
        <a:bodyPr/>
        <a:lstStyle/>
        <a:p>
          <a:endParaRPr lang="zh-TW" altLang="en-US"/>
        </a:p>
      </dgm:t>
    </dgm:pt>
    <dgm:pt modelId="{6B1312C4-07C5-41CD-8B10-1570F759DEC0}">
      <dgm:prSet phldrT="[文字]"/>
      <dgm:spPr>
        <a:solidFill>
          <a:srgbClr val="09C7E7"/>
        </a:solidFill>
        <a:scene3d>
          <a:camera prst="orthographicFront"/>
          <a:lightRig rig="threePt" dir="t"/>
        </a:scene3d>
        <a:sp3d>
          <a:bevelT w="165100" prst="coolSlant"/>
        </a:sp3d>
      </dgm:spPr>
      <dgm:t>
        <a:bodyPr/>
        <a:lstStyle/>
        <a:p>
          <a:r>
            <a:rPr lang="zh-TW" altLang="en-US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法規作業</a:t>
          </a:r>
        </a:p>
      </dgm:t>
    </dgm:pt>
    <dgm:pt modelId="{72313F8D-926B-4C9D-81FC-7BDA3BDA54E7}" type="parTrans" cxnId="{5EC445EC-889E-4A0A-95D9-81DE20F57B00}">
      <dgm:prSet/>
      <dgm:spPr>
        <a:solidFill>
          <a:schemeClr val="accent1">
            <a:lumMod val="75000"/>
          </a:schemeClr>
        </a:solidFill>
      </dgm:spPr>
      <dgm:t>
        <a:bodyPr/>
        <a:lstStyle/>
        <a:p>
          <a:endParaRPr lang="zh-TW" altLang="en-US"/>
        </a:p>
      </dgm:t>
    </dgm:pt>
    <dgm:pt modelId="{39BEAB44-F2CC-4902-BD48-EEC2E28E2729}" type="sibTrans" cxnId="{5EC445EC-889E-4A0A-95D9-81DE20F57B00}">
      <dgm:prSet/>
      <dgm:spPr/>
      <dgm:t>
        <a:bodyPr/>
        <a:lstStyle/>
        <a:p>
          <a:endParaRPr lang="zh-TW" altLang="en-US"/>
        </a:p>
      </dgm:t>
    </dgm:pt>
    <dgm:pt modelId="{265DD57D-6F4D-473B-A8CD-228B9C35121E}">
      <dgm:prSet/>
      <dgm:spPr>
        <a:solidFill>
          <a:schemeClr val="accent6">
            <a:lumMod val="40000"/>
            <a:lumOff val="60000"/>
          </a:schemeClr>
        </a:solidFill>
        <a:scene3d>
          <a:camera prst="orthographicFront"/>
          <a:lightRig rig="threePt" dir="t"/>
        </a:scene3d>
        <a:sp3d>
          <a:bevelT w="165100" prst="coolSlant"/>
        </a:sp3d>
      </dgm:spPr>
      <dgm:t>
        <a:bodyPr/>
        <a:lstStyle/>
        <a:p>
          <a:r>
            <a:rPr lang="zh-TW" altLang="en-US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疫苗回購</a:t>
          </a:r>
        </a:p>
      </dgm:t>
    </dgm:pt>
    <dgm:pt modelId="{A68D7F32-AEB8-497E-BC56-D954644D8E2E}" type="parTrans" cxnId="{3CDCF337-11D9-4D99-BDF2-AE0CF1EB1014}">
      <dgm:prSet/>
      <dgm:spPr>
        <a:solidFill>
          <a:schemeClr val="accent1">
            <a:lumMod val="75000"/>
          </a:schemeClr>
        </a:solidFill>
      </dgm:spPr>
      <dgm:t>
        <a:bodyPr/>
        <a:lstStyle/>
        <a:p>
          <a:endParaRPr lang="zh-TW" altLang="en-US"/>
        </a:p>
      </dgm:t>
    </dgm:pt>
    <dgm:pt modelId="{0A11AF47-11CA-473D-8A3D-B3296EB29FF3}" type="sibTrans" cxnId="{3CDCF337-11D9-4D99-BDF2-AE0CF1EB1014}">
      <dgm:prSet/>
      <dgm:spPr/>
      <dgm:t>
        <a:bodyPr/>
        <a:lstStyle/>
        <a:p>
          <a:endParaRPr lang="zh-TW" altLang="en-US"/>
        </a:p>
      </dgm:t>
    </dgm:pt>
    <dgm:pt modelId="{0C62F818-D6A5-416E-9993-9326C21D0191}">
      <dgm:prSet/>
      <dgm:spPr>
        <a:solidFill>
          <a:srgbClr val="FF9999"/>
        </a:solidFill>
        <a:scene3d>
          <a:camera prst="orthographicFront"/>
          <a:lightRig rig="threePt" dir="t"/>
        </a:scene3d>
        <a:sp3d>
          <a:bevelT w="165100" prst="coolSlant"/>
        </a:sp3d>
      </dgm:spPr>
      <dgm:t>
        <a:bodyPr/>
        <a:lstStyle/>
        <a:p>
          <a:r>
            <a:rPr lang="zh-TW" altLang="en-US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彙整停打疫苗資料</a:t>
          </a:r>
        </a:p>
      </dgm:t>
    </dgm:pt>
    <dgm:pt modelId="{3856ACB2-0E73-4864-92C9-385D384984F9}" type="parTrans" cxnId="{02698028-A4D0-4DF8-9F41-4842F2B2512D}">
      <dgm:prSet/>
      <dgm:spPr>
        <a:solidFill>
          <a:schemeClr val="accent1">
            <a:lumMod val="75000"/>
          </a:schemeClr>
        </a:solidFill>
      </dgm:spPr>
      <dgm:t>
        <a:bodyPr/>
        <a:lstStyle/>
        <a:p>
          <a:endParaRPr lang="zh-TW" altLang="en-US"/>
        </a:p>
      </dgm:t>
    </dgm:pt>
    <dgm:pt modelId="{62E6ACF7-9907-4ECF-AF7B-0862A1002CFB}" type="sibTrans" cxnId="{02698028-A4D0-4DF8-9F41-4842F2B2512D}">
      <dgm:prSet/>
      <dgm:spPr/>
      <dgm:t>
        <a:bodyPr/>
        <a:lstStyle/>
        <a:p>
          <a:endParaRPr lang="zh-TW" altLang="en-US"/>
        </a:p>
      </dgm:t>
    </dgm:pt>
    <dgm:pt modelId="{87646911-9BED-4D9C-BD98-0E132857CD56}" type="pres">
      <dgm:prSet presAssocID="{699BF21B-EFA1-4D2C-B7BD-2C3FB1E4A51C}" presName="cycle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C65820EA-3262-4E2D-8A18-C4C04ACDA78F}" type="pres">
      <dgm:prSet presAssocID="{9B7BFB4B-BD55-41AD-B248-2B7F003BE7CD}" presName="centerShape" presStyleLbl="node0" presStyleIdx="0" presStyleCnt="1"/>
      <dgm:spPr/>
    </dgm:pt>
    <dgm:pt modelId="{F91CB643-822F-4DFC-B4AB-2D67F2FFE665}" type="pres">
      <dgm:prSet presAssocID="{94835893-A63A-4055-B6A1-38734D730706}" presName="parTrans" presStyleLbl="bgSibTrans2D1" presStyleIdx="0" presStyleCnt="5"/>
      <dgm:spPr/>
    </dgm:pt>
    <dgm:pt modelId="{C3DD9F2F-146F-450A-BE52-C625ACF1D575}" type="pres">
      <dgm:prSet presAssocID="{EFDE4666-0CE7-4E36-A67C-A3BDAFAAF1D2}" presName="node" presStyleLbl="node1" presStyleIdx="0" presStyleCnt="5">
        <dgm:presLayoutVars>
          <dgm:bulletEnabled val="1"/>
        </dgm:presLayoutVars>
      </dgm:prSet>
      <dgm:spPr/>
    </dgm:pt>
    <dgm:pt modelId="{AC6410B0-76F2-4E20-B3C0-9AAE5335BC35}" type="pres">
      <dgm:prSet presAssocID="{D5C7697B-3DF7-4DE5-AFE4-A6162892D43F}" presName="parTrans" presStyleLbl="bgSibTrans2D1" presStyleIdx="1" presStyleCnt="5"/>
      <dgm:spPr/>
    </dgm:pt>
    <dgm:pt modelId="{872D4E8F-F108-48BB-86EA-6A19972985BA}" type="pres">
      <dgm:prSet presAssocID="{EBDCA1E5-EA34-4ED0-8E87-E61230B09DDA}" presName="node" presStyleLbl="node1" presStyleIdx="1" presStyleCnt="5">
        <dgm:presLayoutVars>
          <dgm:bulletEnabled val="1"/>
        </dgm:presLayoutVars>
      </dgm:prSet>
      <dgm:spPr/>
    </dgm:pt>
    <dgm:pt modelId="{38A0CE95-D2BD-44DC-9F64-A031943A5514}" type="pres">
      <dgm:prSet presAssocID="{72313F8D-926B-4C9D-81FC-7BDA3BDA54E7}" presName="parTrans" presStyleLbl="bgSibTrans2D1" presStyleIdx="2" presStyleCnt="5"/>
      <dgm:spPr/>
    </dgm:pt>
    <dgm:pt modelId="{C15F08A4-A3DA-419E-B49F-11141ADC7E0B}" type="pres">
      <dgm:prSet presAssocID="{6B1312C4-07C5-41CD-8B10-1570F759DEC0}" presName="node" presStyleLbl="node1" presStyleIdx="2" presStyleCnt="5">
        <dgm:presLayoutVars>
          <dgm:bulletEnabled val="1"/>
        </dgm:presLayoutVars>
      </dgm:prSet>
      <dgm:spPr/>
    </dgm:pt>
    <dgm:pt modelId="{A5B4C121-5167-49AF-99AD-DAAECFED3167}" type="pres">
      <dgm:prSet presAssocID="{A68D7F32-AEB8-497E-BC56-D954644D8E2E}" presName="parTrans" presStyleLbl="bgSibTrans2D1" presStyleIdx="3" presStyleCnt="5"/>
      <dgm:spPr/>
    </dgm:pt>
    <dgm:pt modelId="{88D02D54-D2D7-4FA1-BFDE-AEBBDC4DA8A0}" type="pres">
      <dgm:prSet presAssocID="{265DD57D-6F4D-473B-A8CD-228B9C35121E}" presName="node" presStyleLbl="node1" presStyleIdx="3" presStyleCnt="5">
        <dgm:presLayoutVars>
          <dgm:bulletEnabled val="1"/>
        </dgm:presLayoutVars>
      </dgm:prSet>
      <dgm:spPr/>
    </dgm:pt>
    <dgm:pt modelId="{8DEA0E9C-72BF-45FC-9E9C-28693209683F}" type="pres">
      <dgm:prSet presAssocID="{3856ACB2-0E73-4864-92C9-385D384984F9}" presName="parTrans" presStyleLbl="bgSibTrans2D1" presStyleIdx="4" presStyleCnt="5"/>
      <dgm:spPr/>
    </dgm:pt>
    <dgm:pt modelId="{4893DF8B-7521-49B7-8092-7C0C9C4C94AE}" type="pres">
      <dgm:prSet presAssocID="{0C62F818-D6A5-416E-9993-9326C21D0191}" presName="node" presStyleLbl="node1" presStyleIdx="4" presStyleCnt="5">
        <dgm:presLayoutVars>
          <dgm:bulletEnabled val="1"/>
        </dgm:presLayoutVars>
      </dgm:prSet>
      <dgm:spPr/>
    </dgm:pt>
  </dgm:ptLst>
  <dgm:cxnLst>
    <dgm:cxn modelId="{31DB2A08-CCF6-445F-BCF3-FFB8512D9D3F}" type="presOf" srcId="{A68D7F32-AEB8-497E-BC56-D954644D8E2E}" destId="{A5B4C121-5167-49AF-99AD-DAAECFED3167}" srcOrd="0" destOrd="0" presId="urn:microsoft.com/office/officeart/2005/8/layout/radial4"/>
    <dgm:cxn modelId="{02698028-A4D0-4DF8-9F41-4842F2B2512D}" srcId="{9B7BFB4B-BD55-41AD-B248-2B7F003BE7CD}" destId="{0C62F818-D6A5-416E-9993-9326C21D0191}" srcOrd="4" destOrd="0" parTransId="{3856ACB2-0E73-4864-92C9-385D384984F9}" sibTransId="{62E6ACF7-9907-4ECF-AF7B-0862A1002CFB}"/>
    <dgm:cxn modelId="{96287F2B-D426-4727-89ED-C56F2BB9CE53}" type="presOf" srcId="{265DD57D-6F4D-473B-A8CD-228B9C35121E}" destId="{88D02D54-D2D7-4FA1-BFDE-AEBBDC4DA8A0}" srcOrd="0" destOrd="0" presId="urn:microsoft.com/office/officeart/2005/8/layout/radial4"/>
    <dgm:cxn modelId="{3CDCF337-11D9-4D99-BDF2-AE0CF1EB1014}" srcId="{9B7BFB4B-BD55-41AD-B248-2B7F003BE7CD}" destId="{265DD57D-6F4D-473B-A8CD-228B9C35121E}" srcOrd="3" destOrd="0" parTransId="{A68D7F32-AEB8-497E-BC56-D954644D8E2E}" sibTransId="{0A11AF47-11CA-473D-8A3D-B3296EB29FF3}"/>
    <dgm:cxn modelId="{23076340-7118-4B7E-8ED2-BC904FA9B0A9}" srcId="{699BF21B-EFA1-4D2C-B7BD-2C3FB1E4A51C}" destId="{9B7BFB4B-BD55-41AD-B248-2B7F003BE7CD}" srcOrd="0" destOrd="0" parTransId="{9C6EA06C-2B83-4DFA-B194-8EF0001BB0F4}" sibTransId="{D6006E72-541F-4CA8-BF57-396A9257310F}"/>
    <dgm:cxn modelId="{EBCB8451-980C-4A88-99C6-8FAB23EFE026}" type="presOf" srcId="{D5C7697B-3DF7-4DE5-AFE4-A6162892D43F}" destId="{AC6410B0-76F2-4E20-B3C0-9AAE5335BC35}" srcOrd="0" destOrd="0" presId="urn:microsoft.com/office/officeart/2005/8/layout/radial4"/>
    <dgm:cxn modelId="{7BE11D7D-ED8F-4F12-8118-DE14EFC6BA7D}" type="presOf" srcId="{94835893-A63A-4055-B6A1-38734D730706}" destId="{F91CB643-822F-4DFC-B4AB-2D67F2FFE665}" srcOrd="0" destOrd="0" presId="urn:microsoft.com/office/officeart/2005/8/layout/radial4"/>
    <dgm:cxn modelId="{C06B0383-CDB7-494F-A175-D7244AFB4D5A}" type="presOf" srcId="{9B7BFB4B-BD55-41AD-B248-2B7F003BE7CD}" destId="{C65820EA-3262-4E2D-8A18-C4C04ACDA78F}" srcOrd="0" destOrd="0" presId="urn:microsoft.com/office/officeart/2005/8/layout/radial4"/>
    <dgm:cxn modelId="{BE100A91-CB15-49C2-A2F0-780886B308C4}" srcId="{9B7BFB4B-BD55-41AD-B248-2B7F003BE7CD}" destId="{EBDCA1E5-EA34-4ED0-8E87-E61230B09DDA}" srcOrd="1" destOrd="0" parTransId="{D5C7697B-3DF7-4DE5-AFE4-A6162892D43F}" sibTransId="{DF219A92-784D-4EDD-9910-A6C160637F52}"/>
    <dgm:cxn modelId="{3FB4B0A6-B195-48E8-AD73-DD510F487C43}" type="presOf" srcId="{EBDCA1E5-EA34-4ED0-8E87-E61230B09DDA}" destId="{872D4E8F-F108-48BB-86EA-6A19972985BA}" srcOrd="0" destOrd="0" presId="urn:microsoft.com/office/officeart/2005/8/layout/radial4"/>
    <dgm:cxn modelId="{44AF4FAD-FD78-4EEA-AFF3-B19996915E8B}" type="presOf" srcId="{72313F8D-926B-4C9D-81FC-7BDA3BDA54E7}" destId="{38A0CE95-D2BD-44DC-9F64-A031943A5514}" srcOrd="0" destOrd="0" presId="urn:microsoft.com/office/officeart/2005/8/layout/radial4"/>
    <dgm:cxn modelId="{C8DCB3C0-9C7D-4DF9-BE38-2476372DA21B}" type="presOf" srcId="{EFDE4666-0CE7-4E36-A67C-A3BDAFAAF1D2}" destId="{C3DD9F2F-146F-450A-BE52-C625ACF1D575}" srcOrd="0" destOrd="0" presId="urn:microsoft.com/office/officeart/2005/8/layout/radial4"/>
    <dgm:cxn modelId="{94FF8BDE-E35B-4564-AE1A-CEAE0C5A8732}" type="presOf" srcId="{0C62F818-D6A5-416E-9993-9326C21D0191}" destId="{4893DF8B-7521-49B7-8092-7C0C9C4C94AE}" srcOrd="0" destOrd="0" presId="urn:microsoft.com/office/officeart/2005/8/layout/radial4"/>
    <dgm:cxn modelId="{0DCE7BE9-79ED-4FAC-B8E9-8AE72F211113}" type="presOf" srcId="{6B1312C4-07C5-41CD-8B10-1570F759DEC0}" destId="{C15F08A4-A3DA-419E-B49F-11141ADC7E0B}" srcOrd="0" destOrd="0" presId="urn:microsoft.com/office/officeart/2005/8/layout/radial4"/>
    <dgm:cxn modelId="{5EC445EC-889E-4A0A-95D9-81DE20F57B00}" srcId="{9B7BFB4B-BD55-41AD-B248-2B7F003BE7CD}" destId="{6B1312C4-07C5-41CD-8B10-1570F759DEC0}" srcOrd="2" destOrd="0" parTransId="{72313F8D-926B-4C9D-81FC-7BDA3BDA54E7}" sibTransId="{39BEAB44-F2CC-4902-BD48-EEC2E28E2729}"/>
    <dgm:cxn modelId="{BC53D3F0-4B9E-4F45-B341-ADA4C472E26D}" type="presOf" srcId="{3856ACB2-0E73-4864-92C9-385D384984F9}" destId="{8DEA0E9C-72BF-45FC-9E9C-28693209683F}" srcOrd="0" destOrd="0" presId="urn:microsoft.com/office/officeart/2005/8/layout/radial4"/>
    <dgm:cxn modelId="{9DA0A5F2-F000-4B18-B426-AC5D15EA8B13}" srcId="{9B7BFB4B-BD55-41AD-B248-2B7F003BE7CD}" destId="{EFDE4666-0CE7-4E36-A67C-A3BDAFAAF1D2}" srcOrd="0" destOrd="0" parTransId="{94835893-A63A-4055-B6A1-38734D730706}" sibTransId="{11780746-DBB6-449B-B21C-8A28F70E67D6}"/>
    <dgm:cxn modelId="{085C30F5-5E9C-4459-B52D-0F32A56BEC17}" type="presOf" srcId="{699BF21B-EFA1-4D2C-B7BD-2C3FB1E4A51C}" destId="{87646911-9BED-4D9C-BD98-0E132857CD56}" srcOrd="0" destOrd="0" presId="urn:microsoft.com/office/officeart/2005/8/layout/radial4"/>
    <dgm:cxn modelId="{DC9115D0-F7E5-40BE-9A35-6CC1D799DB85}" type="presParOf" srcId="{87646911-9BED-4D9C-BD98-0E132857CD56}" destId="{C65820EA-3262-4E2D-8A18-C4C04ACDA78F}" srcOrd="0" destOrd="0" presId="urn:microsoft.com/office/officeart/2005/8/layout/radial4"/>
    <dgm:cxn modelId="{86591B6A-5CB8-4A9F-A6F3-25EC8FD6EBEE}" type="presParOf" srcId="{87646911-9BED-4D9C-BD98-0E132857CD56}" destId="{F91CB643-822F-4DFC-B4AB-2D67F2FFE665}" srcOrd="1" destOrd="0" presId="urn:microsoft.com/office/officeart/2005/8/layout/radial4"/>
    <dgm:cxn modelId="{C4D11197-2B06-4193-A703-DE0FC38FBD25}" type="presParOf" srcId="{87646911-9BED-4D9C-BD98-0E132857CD56}" destId="{C3DD9F2F-146F-450A-BE52-C625ACF1D575}" srcOrd="2" destOrd="0" presId="urn:microsoft.com/office/officeart/2005/8/layout/radial4"/>
    <dgm:cxn modelId="{51C7D0F5-FBF9-452E-8A4B-8C0F77248B32}" type="presParOf" srcId="{87646911-9BED-4D9C-BD98-0E132857CD56}" destId="{AC6410B0-76F2-4E20-B3C0-9AAE5335BC35}" srcOrd="3" destOrd="0" presId="urn:microsoft.com/office/officeart/2005/8/layout/radial4"/>
    <dgm:cxn modelId="{C93E58AA-077C-46F0-A923-9D59994B87C4}" type="presParOf" srcId="{87646911-9BED-4D9C-BD98-0E132857CD56}" destId="{872D4E8F-F108-48BB-86EA-6A19972985BA}" srcOrd="4" destOrd="0" presId="urn:microsoft.com/office/officeart/2005/8/layout/radial4"/>
    <dgm:cxn modelId="{A6C33878-59AB-4890-9F37-650860AC0938}" type="presParOf" srcId="{87646911-9BED-4D9C-BD98-0E132857CD56}" destId="{38A0CE95-D2BD-44DC-9F64-A031943A5514}" srcOrd="5" destOrd="0" presId="urn:microsoft.com/office/officeart/2005/8/layout/radial4"/>
    <dgm:cxn modelId="{EB86BF62-02CB-40DA-B719-D9BC91917BD8}" type="presParOf" srcId="{87646911-9BED-4D9C-BD98-0E132857CD56}" destId="{C15F08A4-A3DA-419E-B49F-11141ADC7E0B}" srcOrd="6" destOrd="0" presId="urn:microsoft.com/office/officeart/2005/8/layout/radial4"/>
    <dgm:cxn modelId="{34030B65-510C-4492-9B05-ABF19379D86A}" type="presParOf" srcId="{87646911-9BED-4D9C-BD98-0E132857CD56}" destId="{A5B4C121-5167-49AF-99AD-DAAECFED3167}" srcOrd="7" destOrd="0" presId="urn:microsoft.com/office/officeart/2005/8/layout/radial4"/>
    <dgm:cxn modelId="{D12ECEF6-A1F1-4756-A367-1501ADA76FD7}" type="presParOf" srcId="{87646911-9BED-4D9C-BD98-0E132857CD56}" destId="{88D02D54-D2D7-4FA1-BFDE-AEBBDC4DA8A0}" srcOrd="8" destOrd="0" presId="urn:microsoft.com/office/officeart/2005/8/layout/radial4"/>
    <dgm:cxn modelId="{7236706A-5B72-4BD0-848F-D099F4DFD326}" type="presParOf" srcId="{87646911-9BED-4D9C-BD98-0E132857CD56}" destId="{8DEA0E9C-72BF-45FC-9E9C-28693209683F}" srcOrd="9" destOrd="0" presId="urn:microsoft.com/office/officeart/2005/8/layout/radial4"/>
    <dgm:cxn modelId="{7287AD1D-732F-4619-B073-7405150A545B}" type="presParOf" srcId="{87646911-9BED-4D9C-BD98-0E132857CD56}" destId="{4893DF8B-7521-49B7-8092-7C0C9C4C94AE}" srcOrd="10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E51A8A7-D514-40AC-92D8-B582D1928A1D}">
      <dsp:nvSpPr>
        <dsp:cNvPr id="0" name=""/>
        <dsp:cNvSpPr/>
      </dsp:nvSpPr>
      <dsp:spPr>
        <a:xfrm rot="5400000">
          <a:off x="4562425" y="-1872731"/>
          <a:ext cx="702526" cy="4624648"/>
        </a:xfrm>
        <a:prstGeom prst="round2SameRect">
          <a:avLst/>
        </a:prstGeom>
        <a:solidFill>
          <a:srgbClr val="FFFFCC">
            <a:alpha val="89804"/>
          </a:srgb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TW" altLang="en-US" sz="2400" b="1" kern="1200" dirty="0">
              <a:solidFill>
                <a:srgbClr val="3333FF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撲滅豬瘟  提升產業競爭力</a:t>
          </a:r>
        </a:p>
      </dsp:txBody>
      <dsp:txXfrm rot="-5400000">
        <a:off x="2601364" y="122624"/>
        <a:ext cx="4590354" cy="633938"/>
      </dsp:txXfrm>
    </dsp:sp>
    <dsp:sp modelId="{ADE12C32-0AF7-43D4-B0D2-EA530E936FB7}">
      <dsp:nvSpPr>
        <dsp:cNvPr id="0" name=""/>
        <dsp:cNvSpPr/>
      </dsp:nvSpPr>
      <dsp:spPr>
        <a:xfrm>
          <a:off x="0" y="81821"/>
          <a:ext cx="2601364" cy="704466"/>
        </a:xfrm>
        <a:prstGeom prst="roundRect">
          <a:avLst/>
        </a:prstGeom>
        <a:solidFill>
          <a:srgbClr val="F6BC04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49530" rIns="99060" bIns="4953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600" b="1" kern="12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豬瘟清除計畫</a:t>
          </a:r>
        </a:p>
      </dsp:txBody>
      <dsp:txXfrm>
        <a:off x="34389" y="116210"/>
        <a:ext cx="2532586" cy="63568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CF87A46-869D-4D3D-9BB2-2613CC62965C}">
      <dsp:nvSpPr>
        <dsp:cNvPr id="0" name=""/>
        <dsp:cNvSpPr/>
      </dsp:nvSpPr>
      <dsp:spPr>
        <a:xfrm rot="5400000">
          <a:off x="5392199" y="-2027836"/>
          <a:ext cx="1105923" cy="5297738"/>
        </a:xfrm>
        <a:prstGeom prst="round2SameRect">
          <a:avLst/>
        </a:prstGeom>
        <a:solidFill>
          <a:srgbClr val="BBE0E3">
            <a:lumMod val="90000"/>
            <a:alpha val="90000"/>
          </a:srgbClr>
        </a:solidFill>
        <a:ln w="12700" cap="flat" cmpd="sng" algn="ctr">
          <a:solidFill>
            <a:srgbClr val="BBE0E3">
              <a:alpha val="90000"/>
              <a:tint val="40000"/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ts val="24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TW" altLang="en-US" sz="1800" b="1" kern="1200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維持</a:t>
          </a:r>
          <a:r>
            <a:rPr lang="en-US" altLang="zh-TW" sz="1800" b="1" kern="1200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9</a:t>
          </a:r>
          <a:r>
            <a:rPr lang="zh-TW" altLang="en-US" sz="1800" b="1" kern="1200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成以上</a:t>
          </a:r>
          <a:r>
            <a:rPr lang="zh-TW" altLang="en-US" sz="1800" b="1" kern="1200" dirty="0">
              <a:solidFill>
                <a:srgbClr val="000000">
                  <a:hueOff val="0"/>
                  <a:satOff val="0"/>
                  <a:lumOff val="0"/>
                  <a:alphaOff val="0"/>
                </a:srgb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注射完成率</a:t>
          </a:r>
        </a:p>
        <a:p>
          <a:pPr marL="171450" lvl="1" indent="-171450" algn="l" defTabSz="800100">
            <a:lnSpc>
              <a:spcPts val="24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TW" altLang="en-US" sz="1800" b="1" kern="1200" dirty="0">
              <a:solidFill>
                <a:srgbClr val="000000">
                  <a:hueOff val="0"/>
                  <a:satOff val="0"/>
                  <a:lumOff val="0"/>
                  <a:alphaOff val="0"/>
                </a:srgb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養豬場、肉品市場血清學監測</a:t>
          </a:r>
        </a:p>
        <a:p>
          <a:pPr marL="171450" lvl="1" indent="-171450" algn="l" defTabSz="800100">
            <a:lnSpc>
              <a:spcPts val="24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TW" altLang="en-US" sz="1800" b="1" kern="1200" dirty="0">
              <a:solidFill>
                <a:srgbClr val="000000">
                  <a:hueOff val="0"/>
                  <a:satOff val="0"/>
                  <a:lumOff val="0"/>
                  <a:alphaOff val="0"/>
                </a:srgb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籌組專家團隊協助養豬場輔導</a:t>
          </a:r>
        </a:p>
      </dsp:txBody>
      <dsp:txXfrm rot="-5400000">
        <a:off x="3296292" y="122058"/>
        <a:ext cx="5243751" cy="997949"/>
      </dsp:txXfrm>
    </dsp:sp>
    <dsp:sp modelId="{C9AB7AF4-5591-426E-BB79-2D31149FAEB2}">
      <dsp:nvSpPr>
        <dsp:cNvPr id="0" name=""/>
        <dsp:cNvSpPr/>
      </dsp:nvSpPr>
      <dsp:spPr>
        <a:xfrm>
          <a:off x="1330" y="70041"/>
          <a:ext cx="3305063" cy="1095835"/>
        </a:xfrm>
        <a:prstGeom prst="roundRect">
          <a:avLst/>
        </a:prstGeom>
        <a:solidFill>
          <a:srgbClr val="BBE0E3">
            <a:lumMod val="90000"/>
          </a:srgbClr>
        </a:solidFill>
        <a:ln w="19050" cap="flat" cmpd="sng" algn="ctr">
          <a:solidFill>
            <a:srgbClr val="FFFFFF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kumimoji="0" lang="zh-TW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809EC2">
                  <a:lumMod val="50000"/>
                </a:srgbClr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落實全面疫苗注射</a:t>
          </a:r>
          <a:endParaRPr lang="zh-TW" altLang="en-US" sz="2800" kern="1200" dirty="0">
            <a:solidFill>
              <a:srgbClr val="FFFFFF"/>
            </a:solidFill>
            <a:latin typeface="Times New Roman"/>
            <a:ea typeface="新細明體"/>
            <a:cs typeface="+mn-cs"/>
          </a:endParaRPr>
        </a:p>
      </dsp:txBody>
      <dsp:txXfrm>
        <a:off x="54824" y="123535"/>
        <a:ext cx="3198075" cy="988847"/>
      </dsp:txXfrm>
    </dsp:sp>
    <dsp:sp modelId="{2DCD7C0B-A413-4E2A-855E-5D7FB5DCCD5C}">
      <dsp:nvSpPr>
        <dsp:cNvPr id="0" name=""/>
        <dsp:cNvSpPr/>
      </dsp:nvSpPr>
      <dsp:spPr>
        <a:xfrm rot="5400000">
          <a:off x="5312026" y="-772912"/>
          <a:ext cx="1266270" cy="5297738"/>
        </a:xfrm>
        <a:prstGeom prst="round2SameRect">
          <a:avLst/>
        </a:prstGeom>
        <a:solidFill>
          <a:srgbClr val="92D050">
            <a:alpha val="90000"/>
          </a:srgbClr>
        </a:solidFill>
        <a:ln w="12700" cap="flat" cmpd="sng" algn="ctr">
          <a:solidFill>
            <a:srgbClr val="BBE0E3">
              <a:alpha val="90000"/>
              <a:tint val="40000"/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ts val="2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TW" altLang="en-US" sz="1800" b="1" kern="1200" dirty="0">
              <a:solidFill>
                <a:srgbClr val="000000">
                  <a:hueOff val="0"/>
                  <a:satOff val="0"/>
                  <a:lumOff val="0"/>
                  <a:alphaOff val="0"/>
                </a:srgb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主動監測：</a:t>
          </a:r>
          <a:r>
            <a:rPr lang="zh-TW" altLang="en-US" sz="1800" b="1" kern="1200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養豬場</a:t>
          </a:r>
          <a:r>
            <a:rPr lang="en-US" altLang="zh-TW" sz="1800" b="1" kern="1200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(</a:t>
          </a:r>
          <a:r>
            <a:rPr lang="zh-TW" altLang="en-US" sz="1800" b="1" kern="1200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哨兵豬</a:t>
          </a:r>
          <a:r>
            <a:rPr lang="en-US" altLang="zh-TW" sz="1800" b="1" kern="1200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)</a:t>
          </a:r>
          <a:r>
            <a:rPr lang="zh-TW" altLang="en-US" sz="1800" b="1" kern="1200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、屠宰場、化製場、肉品市場、</a:t>
          </a:r>
          <a:r>
            <a:rPr lang="zh-TW" altLang="zh-TW" sz="1800" b="1" kern="1200" dirty="0">
              <a:solidFill>
                <a:srgbClr val="FF0000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種公豬精液</a:t>
          </a:r>
          <a:endParaRPr lang="zh-TW" altLang="en-US" sz="1800" b="1" kern="1200" dirty="0">
            <a:solidFill>
              <a:srgbClr val="3333FF"/>
            </a:solidFill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  <a:p>
          <a:pPr marL="171450" lvl="1" indent="-171450" algn="l" defTabSz="800100">
            <a:lnSpc>
              <a:spcPts val="2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TW" altLang="en-US" sz="1800" b="1" kern="1200" dirty="0">
              <a:solidFill>
                <a:srgbClr val="000000">
                  <a:hueOff val="0"/>
                  <a:satOff val="0"/>
                  <a:lumOff val="0"/>
                  <a:alphaOff val="0"/>
                </a:srgb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被動監測：</a:t>
          </a:r>
          <a:r>
            <a:rPr lang="zh-TW" altLang="en-US" sz="1800" b="1" kern="1200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棄置死豬、野豬</a:t>
          </a:r>
        </a:p>
        <a:p>
          <a:pPr marL="171450" lvl="1" indent="-171450" algn="l" defTabSz="800100">
            <a:lnSpc>
              <a:spcPts val="2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TW" altLang="en-US" sz="1800" b="1" kern="1200" dirty="0">
              <a:solidFill>
                <a:srgbClr val="00000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野豬族群調查</a:t>
          </a:r>
        </a:p>
      </dsp:txBody>
      <dsp:txXfrm rot="-5400000">
        <a:off x="3296292" y="1304636"/>
        <a:ext cx="5235924" cy="1142642"/>
      </dsp:txXfrm>
    </dsp:sp>
    <dsp:sp modelId="{C928D3F8-7E87-416A-A93B-5FB07CD9EC61}">
      <dsp:nvSpPr>
        <dsp:cNvPr id="0" name=""/>
        <dsp:cNvSpPr/>
      </dsp:nvSpPr>
      <dsp:spPr>
        <a:xfrm>
          <a:off x="1330" y="1191814"/>
          <a:ext cx="3305063" cy="1331436"/>
        </a:xfrm>
        <a:prstGeom prst="roundRect">
          <a:avLst/>
        </a:prstGeom>
        <a:solidFill>
          <a:srgbClr val="92D050"/>
        </a:solidFill>
        <a:ln w="19050" cap="flat" cmpd="sng" algn="ctr">
          <a:solidFill>
            <a:srgbClr val="FFFFFF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kumimoji="0" lang="zh-TW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809EC2">
                  <a:lumMod val="50000"/>
                </a:srgbClr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監測與調查</a:t>
          </a:r>
          <a:endParaRPr lang="zh-TW" altLang="en-US" sz="2800" kern="1200" dirty="0">
            <a:solidFill>
              <a:srgbClr val="FFFFFF"/>
            </a:solidFill>
            <a:latin typeface="Times New Roman"/>
            <a:ea typeface="新細明體"/>
            <a:cs typeface="+mn-cs"/>
          </a:endParaRPr>
        </a:p>
      </dsp:txBody>
      <dsp:txXfrm>
        <a:off x="66325" y="1256809"/>
        <a:ext cx="3175073" cy="1201446"/>
      </dsp:txXfrm>
    </dsp:sp>
    <dsp:sp modelId="{C8DA28AA-704D-4459-8863-A73E74F94060}">
      <dsp:nvSpPr>
        <dsp:cNvPr id="0" name=""/>
        <dsp:cNvSpPr/>
      </dsp:nvSpPr>
      <dsp:spPr>
        <a:xfrm rot="5400000">
          <a:off x="5388021" y="496308"/>
          <a:ext cx="1087246" cy="5342086"/>
        </a:xfrm>
        <a:prstGeom prst="round2SameRect">
          <a:avLst/>
        </a:prstGeom>
        <a:solidFill>
          <a:srgbClr val="FFC000">
            <a:alpha val="89804"/>
          </a:srgbClr>
        </a:solidFill>
        <a:ln w="12700" cap="flat" cmpd="sng" algn="ctr">
          <a:solidFill>
            <a:srgbClr val="BBE0E3">
              <a:alpha val="90000"/>
              <a:tint val="40000"/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ts val="24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TW" altLang="en-US" sz="1800" b="1" kern="1200" dirty="0">
              <a:solidFill>
                <a:srgbClr val="00000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專家會議</a:t>
          </a:r>
        </a:p>
        <a:p>
          <a:pPr marL="171450" lvl="1" indent="-171450" algn="l" defTabSz="800100">
            <a:lnSpc>
              <a:spcPts val="24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TW" altLang="en-US" sz="1800" b="1" kern="1200" dirty="0">
              <a:solidFill>
                <a:srgbClr val="00000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產業團體、疫苗業者等溝通及宣導</a:t>
          </a:r>
        </a:p>
      </dsp:txBody>
      <dsp:txXfrm rot="-5400000">
        <a:off x="3260602" y="2676803"/>
        <a:ext cx="5289011" cy="981096"/>
      </dsp:txXfrm>
    </dsp:sp>
    <dsp:sp modelId="{99B5E556-B3D1-47A3-A452-B34839B94190}">
      <dsp:nvSpPr>
        <dsp:cNvPr id="0" name=""/>
        <dsp:cNvSpPr/>
      </dsp:nvSpPr>
      <dsp:spPr>
        <a:xfrm>
          <a:off x="1330" y="2574913"/>
          <a:ext cx="3259823" cy="1165629"/>
        </a:xfrm>
        <a:prstGeom prst="roundRect">
          <a:avLst/>
        </a:prstGeom>
        <a:solidFill>
          <a:srgbClr val="FFCC00"/>
        </a:solidFill>
        <a:ln w="19050" cap="flat" cmpd="sng" algn="ctr">
          <a:solidFill>
            <a:srgbClr val="FFFFFF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kumimoji="0" lang="zh-TW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809EC2">
                  <a:lumMod val="50000"/>
                </a:srgbClr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產業風險溝通</a:t>
          </a:r>
          <a:endParaRPr lang="zh-TW" altLang="en-US" sz="2800" kern="1200" dirty="0">
            <a:solidFill>
              <a:srgbClr val="FFFFFF"/>
            </a:solidFill>
            <a:latin typeface="Times New Roman"/>
            <a:ea typeface="新細明體"/>
            <a:cs typeface="+mn-cs"/>
          </a:endParaRPr>
        </a:p>
      </dsp:txBody>
      <dsp:txXfrm>
        <a:off x="58231" y="2631814"/>
        <a:ext cx="3146021" cy="1051827"/>
      </dsp:txXfrm>
    </dsp:sp>
    <dsp:sp modelId="{7EAAD812-1BA7-405B-8FE7-93B4A6783042}">
      <dsp:nvSpPr>
        <dsp:cNvPr id="0" name=""/>
        <dsp:cNvSpPr/>
      </dsp:nvSpPr>
      <dsp:spPr>
        <a:xfrm rot="5400000">
          <a:off x="5344394" y="1706137"/>
          <a:ext cx="1201534" cy="5297738"/>
        </a:xfrm>
        <a:prstGeom prst="round2SameRect">
          <a:avLst/>
        </a:prstGeom>
        <a:solidFill>
          <a:srgbClr val="FF9999">
            <a:alpha val="90000"/>
          </a:srgbClr>
        </a:solidFill>
        <a:ln w="12700" cap="flat" cmpd="sng" algn="ctr">
          <a:solidFill>
            <a:srgbClr val="BBE0E3">
              <a:alpha val="90000"/>
              <a:tint val="40000"/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ts val="24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TW" altLang="en-US" sz="1800" b="1" kern="1200" dirty="0">
              <a:solidFill>
                <a:srgbClr val="00000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防疫資材整備</a:t>
          </a:r>
        </a:p>
        <a:p>
          <a:pPr marL="171450" lvl="1" indent="-171450" algn="l" defTabSz="800100">
            <a:lnSpc>
              <a:spcPts val="24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TW" altLang="en-US" sz="1800" b="1" kern="1200" dirty="0">
              <a:solidFill>
                <a:srgbClr val="00000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強化人員訓練及檢驗量能</a:t>
          </a:r>
        </a:p>
        <a:p>
          <a:pPr marL="171450" lvl="1" indent="-171450" algn="l" defTabSz="800100">
            <a:lnSpc>
              <a:spcPts val="24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TW" altLang="en-US" sz="1800" b="1" kern="1200" dirty="0">
              <a:solidFill>
                <a:srgbClr val="00000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持續強化及落實邊境管制</a:t>
          </a:r>
        </a:p>
      </dsp:txBody>
      <dsp:txXfrm rot="-5400000">
        <a:off x="3296292" y="3812893"/>
        <a:ext cx="5239084" cy="1084226"/>
      </dsp:txXfrm>
    </dsp:sp>
    <dsp:sp modelId="{C6121CC9-AAF8-47FB-BB9A-10E76A3C53C7}">
      <dsp:nvSpPr>
        <dsp:cNvPr id="0" name=""/>
        <dsp:cNvSpPr/>
      </dsp:nvSpPr>
      <dsp:spPr>
        <a:xfrm>
          <a:off x="1330" y="3754236"/>
          <a:ext cx="3305063" cy="1177048"/>
        </a:xfrm>
        <a:prstGeom prst="roundRect">
          <a:avLst/>
        </a:prstGeom>
        <a:solidFill>
          <a:srgbClr val="FF9999"/>
        </a:solidFill>
        <a:ln w="19050" cap="flat" cmpd="sng" algn="ctr">
          <a:solidFill>
            <a:srgbClr val="FFFFFF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kumimoji="0" lang="zh-TW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809EC2">
                  <a:lumMod val="50000"/>
                </a:srgbClr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其他防疫整備</a:t>
          </a:r>
        </a:p>
      </dsp:txBody>
      <dsp:txXfrm>
        <a:off x="58789" y="3811695"/>
        <a:ext cx="3190145" cy="106213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677F23C-F4B3-4790-B752-B1B0E2E5EAA7}">
      <dsp:nvSpPr>
        <dsp:cNvPr id="0" name=""/>
        <dsp:cNvSpPr/>
      </dsp:nvSpPr>
      <dsp:spPr>
        <a:xfrm>
          <a:off x="354609" y="313894"/>
          <a:ext cx="7336732" cy="1269043"/>
        </a:xfrm>
        <a:prstGeom prst="rightArrow">
          <a:avLst>
            <a:gd name="adj1" fmla="val 50000"/>
            <a:gd name="adj2" fmla="val 50000"/>
          </a:avLst>
        </a:prstGeom>
        <a:solidFill>
          <a:srgbClr val="FFC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254000" bIns="159983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zh-TW" sz="2000" b="1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112</a:t>
          </a:r>
          <a:r>
            <a:rPr lang="zh-TW" altLang="en-US" sz="2000" b="1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年</a:t>
          </a:r>
          <a:r>
            <a:rPr lang="en-US" altLang="zh-TW" sz="2000" b="1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1</a:t>
          </a:r>
          <a:r>
            <a:rPr lang="zh-TW" altLang="en-US" sz="2000" b="1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月至</a:t>
          </a:r>
          <a:r>
            <a:rPr lang="en-US" altLang="zh-TW" sz="2000" b="1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6</a:t>
          </a:r>
          <a:r>
            <a:rPr lang="zh-TW" altLang="en-US" sz="2000" b="1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月</a:t>
          </a:r>
          <a:r>
            <a:rPr lang="en-US" altLang="zh-TW" sz="2000" b="1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30</a:t>
          </a:r>
          <a:r>
            <a:rPr lang="zh-TW" altLang="en-US" sz="2000" b="1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日</a:t>
          </a:r>
        </a:p>
      </dsp:txBody>
      <dsp:txXfrm>
        <a:off x="354609" y="631155"/>
        <a:ext cx="7019471" cy="634521"/>
      </dsp:txXfrm>
    </dsp:sp>
    <dsp:sp modelId="{60B1807A-FC2E-416C-A603-FC305A5052B9}">
      <dsp:nvSpPr>
        <dsp:cNvPr id="0" name=""/>
        <dsp:cNvSpPr/>
      </dsp:nvSpPr>
      <dsp:spPr>
        <a:xfrm>
          <a:off x="270478" y="1296142"/>
          <a:ext cx="2227851" cy="126627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ts val="25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sz="2400" b="1" kern="1200" dirty="0">
              <a:solidFill>
                <a:srgbClr val="FF0000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除種豬以外，</a:t>
          </a:r>
          <a:endParaRPr lang="en-US" altLang="zh-TW" sz="2400" b="1" kern="1200" dirty="0">
            <a:solidFill>
              <a:srgbClr val="FF0000"/>
            </a:solidFill>
            <a:effectLst/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  <a:p>
          <a:pPr marL="0" lvl="0" indent="0" algn="l" defTabSz="1066800">
            <a:lnSpc>
              <a:spcPts val="25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sz="2400" b="1" kern="1200" dirty="0">
              <a:solidFill>
                <a:srgbClr val="0000FF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豬隻停止注射</a:t>
          </a:r>
          <a:endParaRPr lang="en-US" altLang="zh-TW" sz="2400" b="1" kern="1200" dirty="0">
            <a:solidFill>
              <a:srgbClr val="0000FF"/>
            </a:solidFill>
            <a:effectLst/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  <a:p>
          <a:pPr marL="0" lvl="0" indent="0" algn="l" defTabSz="1066800">
            <a:lnSpc>
              <a:spcPts val="25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sz="2400" b="1" kern="1200" dirty="0">
              <a:solidFill>
                <a:srgbClr val="0000FF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豬瘟疫苗</a:t>
          </a:r>
          <a:endParaRPr lang="zh-TW" altLang="en-US" sz="2400" b="1" kern="1200" dirty="0">
            <a:solidFill>
              <a:srgbClr val="0000FF"/>
            </a:solidFill>
            <a:effectLst/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</dsp:txBody>
      <dsp:txXfrm>
        <a:off x="270478" y="1296142"/>
        <a:ext cx="2227851" cy="1266274"/>
      </dsp:txXfrm>
    </dsp:sp>
    <dsp:sp modelId="{6C89E358-D9E7-4DB0-A73F-A3A79BDF8BE2}">
      <dsp:nvSpPr>
        <dsp:cNvPr id="0" name=""/>
        <dsp:cNvSpPr/>
      </dsp:nvSpPr>
      <dsp:spPr>
        <a:xfrm>
          <a:off x="2709103" y="700765"/>
          <a:ext cx="4960372" cy="1497716"/>
        </a:xfrm>
        <a:prstGeom prst="rightArrow">
          <a:avLst>
            <a:gd name="adj1" fmla="val 50000"/>
            <a:gd name="adj2" fmla="val 50000"/>
          </a:avLst>
        </a:prstGeom>
        <a:solidFill>
          <a:srgbClr val="92D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254000" bIns="159983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zh-TW" sz="2000" b="1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112</a:t>
          </a:r>
          <a:r>
            <a:rPr lang="zh-TW" altLang="en-US" sz="2000" b="1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年</a:t>
          </a:r>
          <a:r>
            <a:rPr lang="en-US" altLang="zh-TW" sz="2000" b="1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7</a:t>
          </a:r>
          <a:r>
            <a:rPr lang="zh-TW" altLang="en-US" sz="2000" b="1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月</a:t>
          </a:r>
          <a:r>
            <a:rPr lang="en-US" altLang="zh-TW" sz="2000" b="1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1</a:t>
          </a:r>
          <a:r>
            <a:rPr lang="zh-TW" altLang="en-US" sz="2000" b="1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日起</a:t>
          </a:r>
        </a:p>
      </dsp:txBody>
      <dsp:txXfrm>
        <a:off x="2709103" y="1075194"/>
        <a:ext cx="4585943" cy="748858"/>
      </dsp:txXfrm>
    </dsp:sp>
    <dsp:sp modelId="{4E330723-DA4E-44F4-A762-AE71CC96199A}">
      <dsp:nvSpPr>
        <dsp:cNvPr id="0" name=""/>
        <dsp:cNvSpPr/>
      </dsp:nvSpPr>
      <dsp:spPr>
        <a:xfrm>
          <a:off x="2699094" y="1803194"/>
          <a:ext cx="2195924" cy="1148435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400" b="1" kern="1200" dirty="0">
              <a:solidFill>
                <a:srgbClr val="FF0000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</a:rPr>
            <a:t>全國豬隻停打</a:t>
          </a:r>
        </a:p>
      </dsp:txBody>
      <dsp:txXfrm>
        <a:off x="2699094" y="1803194"/>
        <a:ext cx="2195924" cy="1148435"/>
      </dsp:txXfrm>
    </dsp:sp>
    <dsp:sp modelId="{D31E4A76-EFF6-4D97-8359-9CB7A738F8CC}">
      <dsp:nvSpPr>
        <dsp:cNvPr id="0" name=""/>
        <dsp:cNvSpPr/>
      </dsp:nvSpPr>
      <dsp:spPr>
        <a:xfrm>
          <a:off x="4828269" y="1346522"/>
          <a:ext cx="2841219" cy="1526589"/>
        </a:xfrm>
        <a:prstGeom prst="rightArrow">
          <a:avLst>
            <a:gd name="adj1" fmla="val 50000"/>
            <a:gd name="adj2" fmla="val 50000"/>
          </a:avLst>
        </a:prstGeom>
        <a:solidFill>
          <a:schemeClr val="accent6">
            <a:lumMod val="40000"/>
            <a:lumOff val="6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254000" bIns="159983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zh-TW" sz="2000" b="1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113</a:t>
          </a:r>
          <a:r>
            <a:rPr lang="zh-TW" altLang="en-US" sz="2000" b="1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年</a:t>
          </a:r>
          <a:r>
            <a:rPr lang="en-US" altLang="zh-TW" sz="2000" b="1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6-7</a:t>
          </a:r>
          <a:r>
            <a:rPr lang="zh-TW" altLang="en-US" sz="2000" b="1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月</a:t>
          </a:r>
        </a:p>
      </dsp:txBody>
      <dsp:txXfrm>
        <a:off x="4828269" y="1728169"/>
        <a:ext cx="2459572" cy="763295"/>
      </dsp:txXfrm>
    </dsp:sp>
    <dsp:sp modelId="{AD8B086F-D0EC-43C1-B3F3-DC79A3EF7923}">
      <dsp:nvSpPr>
        <dsp:cNvPr id="0" name=""/>
        <dsp:cNvSpPr/>
      </dsp:nvSpPr>
      <dsp:spPr>
        <a:xfrm>
          <a:off x="4908830" y="2499553"/>
          <a:ext cx="1886295" cy="877917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ts val="25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400" b="1" kern="12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向</a:t>
          </a:r>
          <a:r>
            <a:rPr lang="en-US" altLang="zh-TW" sz="2400" b="1" kern="12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WOAH</a:t>
          </a:r>
          <a:r>
            <a:rPr lang="zh-TW" altLang="en-US" sz="2400" b="1" kern="1200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遞件申請</a:t>
          </a:r>
          <a:endParaRPr lang="zh-TW" altLang="en-US" sz="2400" kern="1200" dirty="0"/>
        </a:p>
      </dsp:txBody>
      <dsp:txXfrm>
        <a:off x="4908830" y="2499553"/>
        <a:ext cx="1886295" cy="877917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F9516E7-400A-4866-A3A0-74AD17DD37C0}">
      <dsp:nvSpPr>
        <dsp:cNvPr id="0" name=""/>
        <dsp:cNvSpPr/>
      </dsp:nvSpPr>
      <dsp:spPr>
        <a:xfrm>
          <a:off x="2597716" y="44095"/>
          <a:ext cx="4517128" cy="1935353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t" anchorCtr="0">
          <a:noAutofit/>
        </a:bodyPr>
        <a:lstStyle/>
        <a:p>
          <a:pPr marL="171450" lvl="1" indent="-171450" algn="l" defTabSz="711200">
            <a:lnSpc>
              <a:spcPts val="21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TW" altLang="en-US" sz="1600" b="1" kern="1200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採購期間：</a:t>
          </a:r>
          <a:r>
            <a:rPr lang="en-US" altLang="zh-TW" sz="1600" b="1" kern="1200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112</a:t>
          </a:r>
          <a:r>
            <a:rPr lang="zh-TW" altLang="en-US" sz="1600" b="1" kern="1200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年</a:t>
          </a:r>
          <a:r>
            <a:rPr lang="en-US" altLang="zh-TW" sz="1600" b="1" kern="1200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1</a:t>
          </a:r>
          <a:r>
            <a:rPr lang="zh-TW" altLang="en-US" sz="1600" b="1" kern="1200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月</a:t>
          </a:r>
          <a:r>
            <a:rPr lang="en-US" altLang="zh-TW" sz="1600" b="1" kern="1200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-6</a:t>
          </a:r>
          <a:r>
            <a:rPr lang="zh-TW" altLang="en-US" sz="1600" b="1" kern="1200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月</a:t>
          </a:r>
        </a:p>
        <a:p>
          <a:pPr marL="171450" lvl="1" indent="-171450" algn="l" defTabSz="711200">
            <a:lnSpc>
              <a:spcPts val="21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TW" altLang="en-US" sz="16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用途：廠商庫存疫苗收購、儲備疫苗</a:t>
          </a:r>
        </a:p>
        <a:p>
          <a:pPr marL="171450" lvl="1" indent="-171450" algn="l" defTabSz="711200">
            <a:lnSpc>
              <a:spcPts val="21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TW" altLang="en-US" sz="16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種類：豬瘟疫苗</a:t>
          </a:r>
        </a:p>
        <a:p>
          <a:pPr marL="171450" lvl="1" indent="-171450" algn="l" defTabSz="711200">
            <a:lnSpc>
              <a:spcPts val="21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TW" altLang="en-US" sz="16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效期：自交貨日起算，效期至少</a:t>
          </a:r>
          <a:r>
            <a:rPr lang="en-US" altLang="zh-TW" sz="16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1</a:t>
          </a:r>
          <a:r>
            <a:rPr lang="zh-TW" altLang="en-US" sz="16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年以上</a:t>
          </a:r>
        </a:p>
      </dsp:txBody>
      <dsp:txXfrm>
        <a:off x="2597716" y="286014"/>
        <a:ext cx="3791371" cy="1451515"/>
      </dsp:txXfrm>
    </dsp:sp>
    <dsp:sp modelId="{C2B01041-C21A-4E86-A533-55DFA213F7B9}">
      <dsp:nvSpPr>
        <dsp:cNvPr id="0" name=""/>
        <dsp:cNvSpPr/>
      </dsp:nvSpPr>
      <dsp:spPr>
        <a:xfrm>
          <a:off x="11292" y="226528"/>
          <a:ext cx="2575135" cy="1487063"/>
        </a:xfrm>
        <a:prstGeom prst="roundRect">
          <a:avLst/>
        </a:prstGeom>
        <a:solidFill>
          <a:srgbClr val="FFC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zh-TW" sz="3200" b="1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1000</a:t>
          </a:r>
          <a:r>
            <a:rPr lang="zh-TW" altLang="en-US" sz="3200" b="1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萬劑</a:t>
          </a:r>
        </a:p>
      </dsp:txBody>
      <dsp:txXfrm>
        <a:off x="83884" y="299120"/>
        <a:ext cx="2429951" cy="1341879"/>
      </dsp:txXfrm>
    </dsp:sp>
    <dsp:sp modelId="{CFC3A0D2-ED6D-450C-8827-977C29B7020B}">
      <dsp:nvSpPr>
        <dsp:cNvPr id="0" name=""/>
        <dsp:cNvSpPr/>
      </dsp:nvSpPr>
      <dsp:spPr>
        <a:xfrm>
          <a:off x="2325351" y="2086444"/>
          <a:ext cx="4789481" cy="1727596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t" anchorCtr="0">
          <a:noAutofit/>
        </a:bodyPr>
        <a:lstStyle/>
        <a:p>
          <a:pPr marL="171450" lvl="1" indent="-171450" algn="l" defTabSz="711200">
            <a:lnSpc>
              <a:spcPts val="2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TW" altLang="en-US" sz="1600" b="1" kern="1200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採購期間：</a:t>
          </a:r>
          <a:r>
            <a:rPr lang="en-US" altLang="zh-TW" sz="1600" b="1" kern="1200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112</a:t>
          </a:r>
          <a:r>
            <a:rPr lang="zh-TW" altLang="en-US" sz="1600" b="1" kern="1200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年</a:t>
          </a:r>
          <a:r>
            <a:rPr lang="en-US" altLang="zh-TW" sz="1600" b="1" kern="1200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7</a:t>
          </a:r>
          <a:r>
            <a:rPr lang="zh-TW" altLang="en-US" sz="1600" b="1" kern="1200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月</a:t>
          </a:r>
          <a:r>
            <a:rPr lang="en-US" altLang="zh-TW" sz="1600" b="1" kern="1200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-12</a:t>
          </a:r>
          <a:r>
            <a:rPr lang="zh-TW" altLang="en-US" sz="1600" b="1" kern="1200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月</a:t>
          </a:r>
        </a:p>
        <a:p>
          <a:pPr marL="171450" lvl="1" indent="-171450" algn="l" defTabSz="711200">
            <a:lnSpc>
              <a:spcPts val="2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TW" altLang="en-US" sz="16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用途：儲備疫苗</a:t>
          </a:r>
        </a:p>
        <a:p>
          <a:pPr marL="171450" lvl="1" indent="-171450" algn="l" defTabSz="711200">
            <a:lnSpc>
              <a:spcPts val="2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TW" altLang="en-US" sz="16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種類：豬瘟疫苗</a:t>
          </a:r>
        </a:p>
        <a:p>
          <a:pPr marL="171450" lvl="1" indent="-171450" algn="l" defTabSz="711200">
            <a:lnSpc>
              <a:spcPts val="2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TW" altLang="en-US" sz="16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效期：自交貨日起算，效期至少</a:t>
          </a:r>
          <a:r>
            <a:rPr lang="en-US" altLang="zh-TW" sz="16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1</a:t>
          </a:r>
          <a:r>
            <a:rPr lang="zh-TW" altLang="en-US" sz="16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年以上</a:t>
          </a:r>
        </a:p>
      </dsp:txBody>
      <dsp:txXfrm>
        <a:off x="2325351" y="2302394"/>
        <a:ext cx="4141633" cy="1295697"/>
      </dsp:txXfrm>
    </dsp:sp>
    <dsp:sp modelId="{0C21E371-B844-4C4D-BFE8-5F63A582A0BD}">
      <dsp:nvSpPr>
        <dsp:cNvPr id="0" name=""/>
        <dsp:cNvSpPr/>
      </dsp:nvSpPr>
      <dsp:spPr>
        <a:xfrm>
          <a:off x="16" y="2206710"/>
          <a:ext cx="2325334" cy="1487063"/>
        </a:xfrm>
        <a:prstGeom prst="roundRect">
          <a:avLst/>
        </a:prstGeom>
        <a:solidFill>
          <a:srgbClr val="33CC33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zh-TW" sz="3200" b="1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600</a:t>
          </a:r>
          <a:r>
            <a:rPr lang="zh-TW" altLang="en-US" sz="3200" b="1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rPr>
            <a:t>萬劑</a:t>
          </a:r>
          <a:endParaRPr lang="zh-TW" altLang="en-US" sz="3200" b="1" kern="1200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72608" y="2279302"/>
        <a:ext cx="2180150" cy="1341879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B390F72-5471-DD42-9CE3-6F37BDA74B87}">
      <dsp:nvSpPr>
        <dsp:cNvPr id="0" name=""/>
        <dsp:cNvSpPr/>
      </dsp:nvSpPr>
      <dsp:spPr>
        <a:xfrm>
          <a:off x="1085238" y="576506"/>
          <a:ext cx="867726" cy="71"/>
        </a:xfrm>
        <a:prstGeom prst="rect">
          <a:avLst/>
        </a:prstGeom>
        <a:solidFill>
          <a:srgbClr val="00B050"/>
        </a:solidFill>
        <a:ln w="34925" cap="flat" cmpd="sng" algn="in">
          <a:solidFill>
            <a:srgbClr val="00B05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510E1DB-3720-2045-A15B-D53248B697B7}">
      <dsp:nvSpPr>
        <dsp:cNvPr id="0" name=""/>
        <dsp:cNvSpPr/>
      </dsp:nvSpPr>
      <dsp:spPr>
        <a:xfrm>
          <a:off x="2005029" y="503079"/>
          <a:ext cx="99788" cy="188816"/>
        </a:xfrm>
        <a:prstGeom prst="chevron">
          <a:avLst>
            <a:gd name="adj" fmla="val 90000"/>
          </a:avLst>
        </a:prstGeom>
        <a:solidFill>
          <a:srgbClr val="00B050"/>
        </a:solidFill>
        <a:ln w="34925" cap="flat" cmpd="sng" algn="in">
          <a:solidFill>
            <a:srgbClr val="00B05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E8B700A-AC6F-0E47-AEFA-DA760C3E6A6D}">
      <dsp:nvSpPr>
        <dsp:cNvPr id="0" name=""/>
        <dsp:cNvSpPr/>
      </dsp:nvSpPr>
      <dsp:spPr>
        <a:xfrm>
          <a:off x="534798" y="134568"/>
          <a:ext cx="883948" cy="883948"/>
        </a:xfrm>
        <a:prstGeom prst="ellipse">
          <a:avLst/>
        </a:prstGeom>
        <a:solidFill>
          <a:srgbClr val="E6C069">
            <a:hueOff val="0"/>
            <a:satOff val="0"/>
            <a:lumOff val="0"/>
            <a:alphaOff val="0"/>
          </a:srgbClr>
        </a:solidFill>
        <a:ln w="34925" cap="flat" cmpd="sng" algn="in">
          <a:solidFill>
            <a:srgbClr val="E6C069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4302" tIns="34302" rIns="34302" bIns="34302" numCol="1" spcCol="1270" rtlCol="0" anchor="ctr" anchorCtr="0">
          <a:noAutofit/>
        </a:bodyPr>
        <a:lstStyle/>
        <a:p>
          <a:pPr marL="0" lvl="0" indent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zh-TW" sz="1700" b="1" kern="1200" dirty="0">
              <a:solidFill>
                <a:sysClr val="window" lastClr="FFFFFF"/>
              </a:solidFill>
              <a:latin typeface="Franklin Gothic Book" panose="020B0503020102020204"/>
              <a:ea typeface="微軟正黑體" panose="020B0604030504040204" pitchFamily="34" charset="-120"/>
              <a:cs typeface="+mn-cs"/>
            </a:rPr>
            <a:t>113.6</a:t>
          </a:r>
          <a:endParaRPr lang="en-US" sz="1700" b="1" kern="1200" dirty="0">
            <a:solidFill>
              <a:sysClr val="window" lastClr="FFFFFF"/>
            </a:solidFill>
            <a:latin typeface="Franklin Gothic Book" panose="020B0503020102020204"/>
            <a:ea typeface="+mn-ea"/>
            <a:cs typeface="+mn-cs"/>
          </a:endParaRPr>
        </a:p>
      </dsp:txBody>
      <dsp:txXfrm>
        <a:off x="664249" y="264019"/>
        <a:ext cx="625046" cy="625046"/>
      </dsp:txXfrm>
    </dsp:sp>
    <dsp:sp modelId="{12DC819D-BB19-CE49-AFEB-155922B01406}">
      <dsp:nvSpPr>
        <dsp:cNvPr id="0" name=""/>
        <dsp:cNvSpPr/>
      </dsp:nvSpPr>
      <dsp:spPr>
        <a:xfrm>
          <a:off x="580" y="1184039"/>
          <a:ext cx="1952385" cy="1965600"/>
        </a:xfrm>
        <a:prstGeom prst="upArrowCallout">
          <a:avLst>
            <a:gd name="adj1" fmla="val 50000"/>
            <a:gd name="adj2" fmla="val 20000"/>
            <a:gd name="adj3" fmla="val 20000"/>
            <a:gd name="adj4" fmla="val 100000"/>
          </a:avLst>
        </a:prstGeom>
        <a:solidFill>
          <a:srgbClr val="8DAB8E">
            <a:tint val="40000"/>
            <a:alpha val="90000"/>
            <a:hueOff val="0"/>
            <a:satOff val="0"/>
            <a:lumOff val="0"/>
            <a:alphaOff val="0"/>
          </a:srgbClr>
        </a:solidFill>
        <a:ln w="34925" cap="flat" cmpd="sng" algn="in">
          <a:solidFill>
            <a:srgbClr val="8DAB8E">
              <a:tint val="40000"/>
              <a:alpha val="90000"/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4006" tIns="165100" rIns="154006" bIns="165100" numCol="1" spcCol="1270" rtlCol="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800" b="1" kern="12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完成問卷填寫</a:t>
          </a:r>
          <a:endParaRPr lang="en-US" altLang="zh-TW" sz="1800" b="1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zh-TW" sz="1800" b="1" kern="12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(</a:t>
          </a:r>
          <a:r>
            <a:rPr lang="zh-TW" altLang="en-US" sz="1800" b="1" kern="12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資料區間</a:t>
          </a:r>
          <a:r>
            <a:rPr lang="en-US" altLang="zh-TW" sz="1800" b="1" kern="12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111.1-113.5</a:t>
          </a:r>
          <a:endParaRPr lang="zh-TW" altLang="en-US" sz="1800" b="1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</dsp:txBody>
      <dsp:txXfrm>
        <a:off x="580" y="1574516"/>
        <a:ext cx="1952385" cy="1575123"/>
      </dsp:txXfrm>
    </dsp:sp>
    <dsp:sp modelId="{4A0B88BF-91DC-214E-A662-99F2E5E1AA6F}">
      <dsp:nvSpPr>
        <dsp:cNvPr id="0" name=""/>
        <dsp:cNvSpPr/>
      </dsp:nvSpPr>
      <dsp:spPr>
        <a:xfrm>
          <a:off x="2230110" y="576713"/>
          <a:ext cx="1967758" cy="72"/>
        </a:xfrm>
        <a:prstGeom prst="rect">
          <a:avLst/>
        </a:prstGeom>
        <a:solidFill>
          <a:srgbClr val="00B050"/>
        </a:solidFill>
        <a:ln w="34925" cap="flat" cmpd="sng" algn="in">
          <a:solidFill>
            <a:srgbClr val="00B05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1172316-FFE1-2D41-82E9-8EB0F5EACF76}">
      <dsp:nvSpPr>
        <dsp:cNvPr id="0" name=""/>
        <dsp:cNvSpPr/>
      </dsp:nvSpPr>
      <dsp:spPr>
        <a:xfrm>
          <a:off x="4250343" y="503252"/>
          <a:ext cx="100574" cy="188993"/>
        </a:xfrm>
        <a:prstGeom prst="chevron">
          <a:avLst>
            <a:gd name="adj" fmla="val 90000"/>
          </a:avLst>
        </a:prstGeom>
        <a:solidFill>
          <a:srgbClr val="00B050"/>
        </a:solidFill>
        <a:ln w="34925" cap="flat" cmpd="sng" algn="in">
          <a:solidFill>
            <a:srgbClr val="00B05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40ADF37-3E5B-2D42-9470-8264667346F7}">
      <dsp:nvSpPr>
        <dsp:cNvPr id="0" name=""/>
        <dsp:cNvSpPr/>
      </dsp:nvSpPr>
      <dsp:spPr>
        <a:xfrm>
          <a:off x="2772015" y="134775"/>
          <a:ext cx="883948" cy="883948"/>
        </a:xfrm>
        <a:prstGeom prst="ellipse">
          <a:avLst/>
        </a:prstGeom>
        <a:solidFill>
          <a:srgbClr val="FFCC66"/>
        </a:solidFill>
        <a:ln w="34925" cap="flat" cmpd="sng" algn="in">
          <a:solidFill>
            <a:schemeClr val="bg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4302" tIns="34302" rIns="34302" bIns="34302" numCol="1" spcCol="1270" rtlCol="0" anchor="ctr" anchorCtr="0">
          <a:noAutofit/>
        </a:bodyPr>
        <a:lstStyle/>
        <a:p>
          <a:pPr marL="0" lvl="0" indent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zh-TW" sz="1700" b="1" kern="1200" dirty="0">
              <a:solidFill>
                <a:srgbClr val="FF0000"/>
              </a:solidFill>
              <a:latin typeface="Franklin Gothic Book" panose="020B0503020102020204"/>
              <a:ea typeface="微軟正黑體" panose="020B0604030504040204" pitchFamily="34" charset="-120"/>
              <a:cs typeface="+mn-cs"/>
            </a:rPr>
            <a:t>113.7</a:t>
          </a:r>
          <a:endParaRPr lang="en-US" sz="1700" b="1" kern="1200" dirty="0">
            <a:solidFill>
              <a:srgbClr val="FF0000"/>
            </a:solidFill>
            <a:latin typeface="Franklin Gothic Book" panose="020B0503020102020204"/>
            <a:ea typeface="+mn-ea"/>
            <a:cs typeface="+mn-cs"/>
          </a:endParaRPr>
        </a:p>
      </dsp:txBody>
      <dsp:txXfrm>
        <a:off x="2901466" y="264226"/>
        <a:ext cx="625046" cy="625046"/>
      </dsp:txXfrm>
    </dsp:sp>
    <dsp:sp modelId="{EA4D4141-C1BF-E74E-8ECF-933FF6EE68D4}">
      <dsp:nvSpPr>
        <dsp:cNvPr id="0" name=""/>
        <dsp:cNvSpPr/>
      </dsp:nvSpPr>
      <dsp:spPr>
        <a:xfrm>
          <a:off x="2169897" y="1184531"/>
          <a:ext cx="2133244" cy="1965600"/>
        </a:xfrm>
        <a:prstGeom prst="upArrowCallout">
          <a:avLst>
            <a:gd name="adj1" fmla="val 50000"/>
            <a:gd name="adj2" fmla="val 20000"/>
            <a:gd name="adj3" fmla="val 20000"/>
            <a:gd name="adj4" fmla="val 100000"/>
          </a:avLst>
        </a:prstGeom>
        <a:solidFill>
          <a:srgbClr val="E6C069">
            <a:tint val="40000"/>
            <a:alpha val="90000"/>
            <a:hueOff val="0"/>
            <a:satOff val="0"/>
            <a:lumOff val="0"/>
            <a:alphaOff val="0"/>
          </a:srgbClr>
        </a:solidFill>
        <a:ln w="34925" cap="flat" cmpd="sng" algn="in">
          <a:solidFill>
            <a:srgbClr val="E6C069">
              <a:tint val="40000"/>
              <a:alpha val="90000"/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8773" tIns="165100" rIns="158773" bIns="165100" numCol="1" spcCol="1270" rtlCol="0" anchor="ctr" anchorCtr="0">
          <a:noAutofit/>
        </a:bodyPr>
        <a:lstStyle/>
        <a:p>
          <a:pPr marL="0" lvl="0" indent="0" algn="ctr" defTabSz="800100" rtl="0">
            <a:lnSpc>
              <a:spcPts val="1800"/>
            </a:lnSpc>
            <a:spcBef>
              <a:spcPct val="0"/>
            </a:spcBef>
            <a:spcAft>
              <a:spcPct val="35000"/>
            </a:spcAft>
            <a:buNone/>
          </a:pPr>
          <a:endParaRPr lang="en-US" altLang="zh-TW" sz="1800" b="1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  <a:p>
          <a:pPr marL="0" lvl="0" indent="0" algn="ctr" defTabSz="800100" rtl="0">
            <a:lnSpc>
              <a:spcPts val="2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800" b="1" kern="12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拔針滿</a:t>
          </a:r>
          <a:r>
            <a:rPr lang="en-US" altLang="zh-TW" sz="1800" b="1" kern="12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1</a:t>
          </a:r>
          <a:r>
            <a:rPr lang="zh-TW" altLang="en-US" sz="1800" b="1" kern="12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年，向</a:t>
          </a:r>
          <a:r>
            <a:rPr lang="en-US" altLang="zh-TW" sz="1800" b="1" kern="12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WOAH</a:t>
          </a:r>
          <a:r>
            <a:rPr lang="zh-TW" altLang="en-US" sz="1800" b="1" kern="1200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遞件</a:t>
          </a:r>
          <a:r>
            <a:rPr lang="zh-TW" altLang="en-US" sz="1800" b="1" kern="12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申請</a:t>
          </a:r>
          <a:endParaRPr lang="en-US" altLang="zh-TW" sz="1800" b="1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  <a:p>
          <a:pPr marL="0" lvl="0" indent="0" algn="ctr" defTabSz="800100" rtl="0">
            <a:lnSpc>
              <a:spcPts val="2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zh-TW" sz="1800" b="1" kern="12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(</a:t>
          </a:r>
          <a:r>
            <a:rPr lang="zh-TW" altLang="en-US" sz="1800" b="1" kern="12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資料區間</a:t>
          </a:r>
          <a:r>
            <a:rPr lang="en-US" altLang="zh-TW" sz="1800" b="1" kern="12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111.1-113.6)</a:t>
          </a:r>
        </a:p>
      </dsp:txBody>
      <dsp:txXfrm>
        <a:off x="2169897" y="1577651"/>
        <a:ext cx="2133244" cy="1572480"/>
      </dsp:txXfrm>
    </dsp:sp>
    <dsp:sp modelId="{EBC17C66-42F5-8741-9366-67B899EB8470}">
      <dsp:nvSpPr>
        <dsp:cNvPr id="0" name=""/>
        <dsp:cNvSpPr/>
      </dsp:nvSpPr>
      <dsp:spPr>
        <a:xfrm>
          <a:off x="4466575" y="576713"/>
          <a:ext cx="1952385" cy="72"/>
        </a:xfrm>
        <a:prstGeom prst="rect">
          <a:avLst/>
        </a:prstGeom>
        <a:solidFill>
          <a:srgbClr val="00B050"/>
        </a:solidFill>
        <a:ln w="34925" cap="flat" cmpd="sng" algn="in">
          <a:solidFill>
            <a:srgbClr val="00B05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5A0AD7D-4761-5A4E-8421-A0D0A060E3A2}">
      <dsp:nvSpPr>
        <dsp:cNvPr id="0" name=""/>
        <dsp:cNvSpPr/>
      </dsp:nvSpPr>
      <dsp:spPr>
        <a:xfrm>
          <a:off x="6471024" y="503252"/>
          <a:ext cx="99788" cy="188993"/>
        </a:xfrm>
        <a:prstGeom prst="chevron">
          <a:avLst>
            <a:gd name="adj" fmla="val 90000"/>
          </a:avLst>
        </a:prstGeom>
        <a:solidFill>
          <a:srgbClr val="00B050"/>
        </a:solidFill>
        <a:ln w="34925" cap="flat" cmpd="sng" algn="in">
          <a:solidFill>
            <a:srgbClr val="00B05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E09C126-5366-AA41-9BAD-31AD467B40A9}">
      <dsp:nvSpPr>
        <dsp:cNvPr id="0" name=""/>
        <dsp:cNvSpPr/>
      </dsp:nvSpPr>
      <dsp:spPr>
        <a:xfrm>
          <a:off x="5000793" y="134775"/>
          <a:ext cx="883948" cy="883948"/>
        </a:xfrm>
        <a:prstGeom prst="ellipse">
          <a:avLst/>
        </a:prstGeom>
        <a:solidFill>
          <a:srgbClr val="8DAB8E">
            <a:hueOff val="0"/>
            <a:satOff val="0"/>
            <a:lumOff val="0"/>
            <a:alphaOff val="0"/>
          </a:srgbClr>
        </a:solidFill>
        <a:ln w="34925" cap="flat" cmpd="sng" algn="in">
          <a:solidFill>
            <a:srgbClr val="8DAB8E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4302" tIns="34302" rIns="34302" bIns="34302" numCol="1" spcCol="1270" rtlCol="0" anchor="ctr" anchorCtr="0">
          <a:noAutofit/>
        </a:bodyPr>
        <a:lstStyle/>
        <a:p>
          <a:pPr marL="0" lvl="0" indent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zh-TW" sz="1700" b="1" kern="1200" dirty="0">
              <a:solidFill>
                <a:sysClr val="window" lastClr="FFFFFF"/>
              </a:solidFill>
              <a:latin typeface="Franklin Gothic Book" panose="020B0503020102020204"/>
              <a:ea typeface="微軟正黑體" panose="020B0604030504040204" pitchFamily="34" charset="-120"/>
              <a:cs typeface="+mn-cs"/>
            </a:rPr>
            <a:t>113.8</a:t>
          </a:r>
          <a:endParaRPr lang="en-US" sz="1700" b="1" kern="1200" dirty="0">
            <a:solidFill>
              <a:sysClr val="window" lastClr="FFFFFF"/>
            </a:solidFill>
            <a:latin typeface="Franklin Gothic Book" panose="020B0503020102020204"/>
            <a:ea typeface="+mn-ea"/>
            <a:cs typeface="+mn-cs"/>
          </a:endParaRPr>
        </a:p>
      </dsp:txBody>
      <dsp:txXfrm>
        <a:off x="5130244" y="264226"/>
        <a:ext cx="625046" cy="625046"/>
      </dsp:txXfrm>
    </dsp:sp>
    <dsp:sp modelId="{2CCAA94D-0D9E-CB40-97A3-00A05F4F0DC2}">
      <dsp:nvSpPr>
        <dsp:cNvPr id="0" name=""/>
        <dsp:cNvSpPr/>
      </dsp:nvSpPr>
      <dsp:spPr>
        <a:xfrm>
          <a:off x="4466575" y="1184531"/>
          <a:ext cx="1952385" cy="1965600"/>
        </a:xfrm>
        <a:prstGeom prst="upArrowCallout">
          <a:avLst>
            <a:gd name="adj1" fmla="val 50000"/>
            <a:gd name="adj2" fmla="val 20000"/>
            <a:gd name="adj3" fmla="val 20000"/>
            <a:gd name="adj4" fmla="val 100000"/>
          </a:avLst>
        </a:prstGeom>
        <a:solidFill>
          <a:srgbClr val="77A2BB">
            <a:tint val="40000"/>
            <a:alpha val="90000"/>
            <a:hueOff val="0"/>
            <a:satOff val="0"/>
            <a:lumOff val="0"/>
            <a:alphaOff val="0"/>
          </a:srgbClr>
        </a:solidFill>
        <a:ln w="34925" cap="flat" cmpd="sng" algn="in">
          <a:solidFill>
            <a:srgbClr val="77A2BB">
              <a:tint val="40000"/>
              <a:alpha val="90000"/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4006" tIns="165100" rIns="154006" bIns="165100" numCol="1" spcCol="1270" rtlCol="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800" b="1" kern="12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補送資料至</a:t>
          </a:r>
          <a:r>
            <a:rPr lang="en-US" altLang="zh-TW" sz="1800" b="1" kern="12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113.7</a:t>
          </a:r>
          <a:r>
            <a:rPr lang="zh-TW" altLang="en-US" sz="1800" b="1" kern="12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予</a:t>
          </a:r>
          <a:r>
            <a:rPr lang="en-US" altLang="zh-TW" sz="1800" b="1" kern="12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WOAH</a:t>
          </a:r>
          <a:endParaRPr lang="zh-TW" altLang="en-US" sz="1800" b="1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</dsp:txBody>
      <dsp:txXfrm>
        <a:off x="4466575" y="1575008"/>
        <a:ext cx="1952385" cy="1575123"/>
      </dsp:txXfrm>
    </dsp:sp>
    <dsp:sp modelId="{05BD19DC-C6AC-497B-8ADC-9B8499987567}">
      <dsp:nvSpPr>
        <dsp:cNvPr id="0" name=""/>
        <dsp:cNvSpPr/>
      </dsp:nvSpPr>
      <dsp:spPr>
        <a:xfrm>
          <a:off x="6635892" y="576713"/>
          <a:ext cx="976192" cy="72"/>
        </a:xfrm>
        <a:prstGeom prst="rect">
          <a:avLst/>
        </a:prstGeom>
        <a:solidFill>
          <a:srgbClr val="00B050"/>
        </a:solidFill>
        <a:ln w="34925" cap="flat" cmpd="sng" algn="in">
          <a:solidFill>
            <a:srgbClr val="00B05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13ED9D0-3F09-4B0D-98F3-65F824F0FBAA}">
      <dsp:nvSpPr>
        <dsp:cNvPr id="0" name=""/>
        <dsp:cNvSpPr/>
      </dsp:nvSpPr>
      <dsp:spPr>
        <a:xfrm>
          <a:off x="7170110" y="134775"/>
          <a:ext cx="883948" cy="883948"/>
        </a:xfrm>
        <a:prstGeom prst="ellipse">
          <a:avLst/>
        </a:prstGeom>
        <a:solidFill>
          <a:srgbClr val="77A2BB">
            <a:hueOff val="0"/>
            <a:satOff val="0"/>
            <a:lumOff val="0"/>
            <a:alphaOff val="0"/>
          </a:srgbClr>
        </a:solidFill>
        <a:ln w="34925" cap="flat" cmpd="sng" algn="in">
          <a:solidFill>
            <a:srgbClr val="77A2BB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4302" tIns="34302" rIns="34302" bIns="34302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zh-TW" sz="1700" b="1" kern="1200" dirty="0">
              <a:solidFill>
                <a:sysClr val="window" lastClr="FFFFFF"/>
              </a:solidFill>
              <a:latin typeface="Franklin Gothic Book" panose="020B0503020102020204"/>
              <a:ea typeface="微軟正黑體" panose="020B0604030504040204" pitchFamily="34" charset="-120"/>
              <a:cs typeface="+mn-cs"/>
            </a:rPr>
            <a:t>114.5</a:t>
          </a:r>
          <a:endParaRPr lang="zh-TW" altLang="en-US" sz="1700" b="1" kern="1200" dirty="0">
            <a:solidFill>
              <a:sysClr val="window" lastClr="FFFFFF"/>
            </a:solidFill>
            <a:latin typeface="Franklin Gothic Book" panose="020B0503020102020204"/>
            <a:ea typeface="微軟正黑體" panose="020B0604030504040204" pitchFamily="34" charset="-120"/>
            <a:cs typeface="+mn-cs"/>
          </a:endParaRPr>
        </a:p>
      </dsp:txBody>
      <dsp:txXfrm>
        <a:off x="7299561" y="264226"/>
        <a:ext cx="625046" cy="625046"/>
      </dsp:txXfrm>
    </dsp:sp>
    <dsp:sp modelId="{4EEA1B76-CD09-496C-B640-FB57171B219F}">
      <dsp:nvSpPr>
        <dsp:cNvPr id="0" name=""/>
        <dsp:cNvSpPr/>
      </dsp:nvSpPr>
      <dsp:spPr>
        <a:xfrm>
          <a:off x="6635892" y="1184531"/>
          <a:ext cx="1952385" cy="1965600"/>
        </a:xfrm>
        <a:prstGeom prst="upArrowCallout">
          <a:avLst>
            <a:gd name="adj1" fmla="val 50000"/>
            <a:gd name="adj2" fmla="val 20000"/>
            <a:gd name="adj3" fmla="val 20000"/>
            <a:gd name="adj4" fmla="val 100000"/>
          </a:avLst>
        </a:prstGeom>
        <a:solidFill>
          <a:srgbClr val="897B61">
            <a:tint val="40000"/>
            <a:alpha val="90000"/>
            <a:hueOff val="0"/>
            <a:satOff val="0"/>
            <a:lumOff val="0"/>
            <a:alphaOff val="0"/>
          </a:srgbClr>
        </a:solidFill>
        <a:ln w="34925" cap="flat" cmpd="sng" algn="in">
          <a:solidFill>
            <a:srgbClr val="897B61">
              <a:tint val="40000"/>
              <a:alpha val="90000"/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4006" tIns="165100" rIns="154006" bIns="165100" numCol="1" spcCol="1270" rtlCol="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800" b="1" kern="12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獲</a:t>
          </a:r>
          <a:r>
            <a:rPr lang="en-US" altLang="zh-TW" sz="1800" b="1" kern="12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WOAH</a:t>
          </a:r>
          <a:r>
            <a:rPr lang="zh-TW" altLang="en-US" sz="1800" b="1" kern="12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認定為非疫國</a:t>
          </a:r>
        </a:p>
      </dsp:txBody>
      <dsp:txXfrm>
        <a:off x="6635892" y="1575008"/>
        <a:ext cx="1952385" cy="1575123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65820EA-3262-4E2D-8A18-C4C04ACDA78F}">
      <dsp:nvSpPr>
        <dsp:cNvPr id="0" name=""/>
        <dsp:cNvSpPr/>
      </dsp:nvSpPr>
      <dsp:spPr>
        <a:xfrm>
          <a:off x="1872570" y="1508512"/>
          <a:ext cx="1116520" cy="1116520"/>
        </a:xfrm>
        <a:prstGeom prst="ellipse">
          <a:avLst/>
        </a:prstGeom>
        <a:solidFill>
          <a:srgbClr val="FF99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 w="165100" prst="coolSlant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900" b="1" kern="12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停打豬瘟疫苗</a:t>
          </a:r>
        </a:p>
      </dsp:txBody>
      <dsp:txXfrm>
        <a:off x="2036081" y="1672023"/>
        <a:ext cx="789498" cy="789498"/>
      </dsp:txXfrm>
    </dsp:sp>
    <dsp:sp modelId="{F91CB643-822F-4DFC-B4AB-2D67F2FFE665}">
      <dsp:nvSpPr>
        <dsp:cNvPr id="0" name=""/>
        <dsp:cNvSpPr/>
      </dsp:nvSpPr>
      <dsp:spPr>
        <a:xfrm rot="10800000">
          <a:off x="788724" y="1907668"/>
          <a:ext cx="1024234" cy="318208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lumMod val="75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3DD9F2F-146F-450A-BE52-C625ACF1D575}">
      <dsp:nvSpPr>
        <dsp:cNvPr id="0" name=""/>
        <dsp:cNvSpPr/>
      </dsp:nvSpPr>
      <dsp:spPr>
        <a:xfrm>
          <a:off x="258377" y="1642494"/>
          <a:ext cx="1060694" cy="848555"/>
        </a:xfrm>
        <a:prstGeom prst="roundRect">
          <a:avLst>
            <a:gd name="adj" fmla="val 10000"/>
          </a:avLst>
        </a:prstGeom>
        <a:solidFill>
          <a:srgbClr val="92D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 w="165100" prst="coolSlant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marL="0" lvl="0" indent="0" algn="ctr" defTabSz="622300">
            <a:lnSpc>
              <a:spcPts val="25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400" b="1" kern="12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主動監測</a:t>
          </a:r>
          <a:endParaRPr lang="en-US" altLang="zh-TW" sz="1400" b="1" kern="1200" dirty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marL="0" lvl="0" indent="0" algn="ctr" defTabSz="622300">
            <a:lnSpc>
              <a:spcPts val="25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400" b="1" kern="12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被動監測</a:t>
          </a:r>
        </a:p>
      </dsp:txBody>
      <dsp:txXfrm>
        <a:off x="283230" y="1667347"/>
        <a:ext cx="1010988" cy="798849"/>
      </dsp:txXfrm>
    </dsp:sp>
    <dsp:sp modelId="{AC6410B0-76F2-4E20-B3C0-9AAE5335BC35}">
      <dsp:nvSpPr>
        <dsp:cNvPr id="0" name=""/>
        <dsp:cNvSpPr/>
      </dsp:nvSpPr>
      <dsp:spPr>
        <a:xfrm rot="13500000">
          <a:off x="1119690" y="1108645"/>
          <a:ext cx="1024234" cy="318208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lumMod val="75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72D4E8F-F108-48BB-86EA-6A19972985BA}">
      <dsp:nvSpPr>
        <dsp:cNvPr id="0" name=""/>
        <dsp:cNvSpPr/>
      </dsp:nvSpPr>
      <dsp:spPr>
        <a:xfrm>
          <a:off x="739339" y="481350"/>
          <a:ext cx="1060694" cy="848555"/>
        </a:xfrm>
        <a:prstGeom prst="roundRect">
          <a:avLst>
            <a:gd name="adj" fmla="val 10000"/>
          </a:avLst>
        </a:prstGeom>
        <a:solidFill>
          <a:srgbClr val="FFC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 w="165100" prst="coolSlant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400" b="1" kern="12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產業溝通</a:t>
          </a:r>
        </a:p>
      </dsp:txBody>
      <dsp:txXfrm>
        <a:off x="764192" y="506203"/>
        <a:ext cx="1010988" cy="798849"/>
      </dsp:txXfrm>
    </dsp:sp>
    <dsp:sp modelId="{38A0CE95-D2BD-44DC-9F64-A031943A5514}">
      <dsp:nvSpPr>
        <dsp:cNvPr id="0" name=""/>
        <dsp:cNvSpPr/>
      </dsp:nvSpPr>
      <dsp:spPr>
        <a:xfrm rot="16200000">
          <a:off x="1918713" y="777679"/>
          <a:ext cx="1024234" cy="318208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lumMod val="75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15F08A4-A3DA-419E-B49F-11141ADC7E0B}">
      <dsp:nvSpPr>
        <dsp:cNvPr id="0" name=""/>
        <dsp:cNvSpPr/>
      </dsp:nvSpPr>
      <dsp:spPr>
        <a:xfrm>
          <a:off x="1900483" y="388"/>
          <a:ext cx="1060694" cy="848555"/>
        </a:xfrm>
        <a:prstGeom prst="roundRect">
          <a:avLst>
            <a:gd name="adj" fmla="val 10000"/>
          </a:avLst>
        </a:prstGeom>
        <a:solidFill>
          <a:srgbClr val="09C7E7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 w="165100" prst="coolSlant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400" b="1" kern="12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法規作業</a:t>
          </a:r>
        </a:p>
      </dsp:txBody>
      <dsp:txXfrm>
        <a:off x="1925336" y="25241"/>
        <a:ext cx="1010988" cy="798849"/>
      </dsp:txXfrm>
    </dsp:sp>
    <dsp:sp modelId="{A5B4C121-5167-49AF-99AD-DAAECFED3167}">
      <dsp:nvSpPr>
        <dsp:cNvPr id="0" name=""/>
        <dsp:cNvSpPr/>
      </dsp:nvSpPr>
      <dsp:spPr>
        <a:xfrm rot="18900000">
          <a:off x="2717736" y="1108645"/>
          <a:ext cx="1024234" cy="318208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lumMod val="75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8D02D54-D2D7-4FA1-BFDE-AEBBDC4DA8A0}">
      <dsp:nvSpPr>
        <dsp:cNvPr id="0" name=""/>
        <dsp:cNvSpPr/>
      </dsp:nvSpPr>
      <dsp:spPr>
        <a:xfrm>
          <a:off x="3061628" y="481350"/>
          <a:ext cx="1060694" cy="848555"/>
        </a:xfrm>
        <a:prstGeom prst="roundRect">
          <a:avLst>
            <a:gd name="adj" fmla="val 10000"/>
          </a:avLst>
        </a:prstGeom>
        <a:solidFill>
          <a:schemeClr val="accent6">
            <a:lumMod val="40000"/>
            <a:lumOff val="6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 w="165100" prst="coolSlant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400" b="1" kern="12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疫苗回購</a:t>
          </a:r>
        </a:p>
      </dsp:txBody>
      <dsp:txXfrm>
        <a:off x="3086481" y="506203"/>
        <a:ext cx="1010988" cy="798849"/>
      </dsp:txXfrm>
    </dsp:sp>
    <dsp:sp modelId="{8DEA0E9C-72BF-45FC-9E9C-28693209683F}">
      <dsp:nvSpPr>
        <dsp:cNvPr id="0" name=""/>
        <dsp:cNvSpPr/>
      </dsp:nvSpPr>
      <dsp:spPr>
        <a:xfrm>
          <a:off x="3048702" y="1907668"/>
          <a:ext cx="1024234" cy="318208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lumMod val="75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893DF8B-7521-49B7-8092-7C0C9C4C94AE}">
      <dsp:nvSpPr>
        <dsp:cNvPr id="0" name=""/>
        <dsp:cNvSpPr/>
      </dsp:nvSpPr>
      <dsp:spPr>
        <a:xfrm>
          <a:off x="3542589" y="1642494"/>
          <a:ext cx="1060694" cy="848555"/>
        </a:xfrm>
        <a:prstGeom prst="roundRect">
          <a:avLst>
            <a:gd name="adj" fmla="val 10000"/>
          </a:avLst>
        </a:prstGeom>
        <a:solidFill>
          <a:srgbClr val="FF9999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 w="165100" prst="coolSlant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400" b="1" kern="12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彙整停打疫苗資料</a:t>
          </a:r>
        </a:p>
      </dsp:txBody>
      <dsp:txXfrm>
        <a:off x="3567442" y="1667347"/>
        <a:ext cx="1010988" cy="79884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9/3/layout/IncreasingArrowsProcess">
  <dgm:title val=""/>
  <dgm:desc val=""/>
  <dgm:catLst>
    <dgm:cat type="process" pri="5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clrData>
  <dgm:layoutNode name="Name0">
    <dgm:varLst>
      <dgm:chMax val="5"/>
      <dgm:chPref val="5"/>
      <dgm:dir/>
      <dgm:animLvl val="lvl"/>
    </dgm:varLst>
    <dgm:shape xmlns:r="http://schemas.openxmlformats.org/officeDocument/2006/relationships" r:blip="">
      <dgm:adjLst/>
    </dgm:shape>
    <dgm:choose name="Name1">
      <dgm:if name="Name2" axis="ch" ptType="node" func="cnt" op="equ" val="1">
        <dgm:choose name="Name3">
          <dgm:if name="Name4" axis="ch ch" ptType="node node" func="cnt" op="equ" val="0">
            <dgm:alg type="composite">
              <dgm:param type="ar" val="6.8662"/>
            </dgm:alg>
            <dgm:choose name="Name5">
              <dgm:if name="Name6" func="var" arg="dir" op="equ" val="norm">
                <dgm:constrLst>
                  <dgm:constr type="primFontSz" for="des" forName="parentText1" val="65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/>
                </dgm:constrLst>
              </dgm:if>
              <dgm:else name="Name7">
                <dgm:constrLst>
                  <dgm:constr type="primFontSz" for="des" forName="parentText1" val="65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/>
                </dgm:constrLst>
              </dgm:else>
            </dgm:choose>
          </dgm:if>
          <dgm:else name="Name8">
            <dgm:alg type="composite">
              <dgm:param type="ar" val="1.9864"/>
            </dgm:alg>
            <dgm:choose name="Name9">
              <dgm:if name="Name1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93"/>
                  <dgm:constr type="l" for="ch" forName="childText1" refType="w" fact="0"/>
                  <dgm:constr type="t" for="ch" forName="childText1" refType="h" fact="0.224"/>
                  <dgm:constr type="w" for="ch" forName="childText1" refType="w" fact="0.9241"/>
                  <dgm:constr type="h" for="ch" forName="childText1" refType="h" fact="0.776"/>
                </dgm:constrLst>
              </dgm:if>
              <dgm:else name="Name1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93"/>
                  <dgm:constr type="l" for="ch" forName="childText1" refType="w" fact="0.076"/>
                  <dgm:constr type="t" for="ch" forName="childText1" refType="h" fact="0.224"/>
                  <dgm:constr type="w" for="ch" forName="childText1" refType="w" fact="0.9241"/>
                  <dgm:constr type="h" for="ch" forName="childText1" refType="h" fact="0.776"/>
                </dgm:constrLst>
              </dgm:else>
            </dgm:choose>
          </dgm:else>
        </dgm:choose>
      </dgm:if>
      <dgm:if name="Name12" axis="ch" ptType="node" func="cnt" op="equ" val="2">
        <dgm:choose name="Name13">
          <dgm:if name="Name14" axis="ch ch" ptType="node node" func="cnt" op="equ" val="0">
            <dgm:alg type="composite">
              <dgm:param type="ar" val="5.1498"/>
            </dgm:alg>
            <dgm:choose name="Name15">
              <dgm:if name="Name1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7501"/>
                  <dgm:constr type="l" for="ch" forName="parentText2" refType="w" fact="0.462"/>
                  <dgm:constr type="t" for="ch" forName="parentText2" refType="h" fact="0.2499"/>
                  <dgm:constr type="w" for="ch" forName="parentText2" refType="w" fact="0.538"/>
                  <dgm:constr type="h" for="ch" forName="parentText2" refType="h" fact="0.7501"/>
                </dgm:constrLst>
              </dgm:if>
              <dgm:else name="Name1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7501"/>
                  <dgm:constr type="l" for="ch" forName="parentText2" refType="w" fact="0"/>
                  <dgm:constr type="t" for="ch" forName="parentText2" refType="h" fact="0.2499"/>
                  <dgm:constr type="w" for="ch" forName="parentText2" refType="w" fact="0.538"/>
                  <dgm:constr type="h" for="ch" forName="parentText2" refType="h" fact="0.7501"/>
                </dgm:constrLst>
              </dgm:else>
            </dgm:choose>
          </dgm:if>
          <dgm:else name="Name18">
            <dgm:alg type="composite">
              <dgm:param type="ar" val="2.0563"/>
            </dgm:alg>
            <dgm:choose name="Name19">
              <dgm:if name="Name2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parentText2" refType="primFontSz" refFor="des" refForName="parentText1" op="equ"/>
                  <dgm:constr type="primFontSz" for="des" forName="childText2" refType="primFontSz" refFor="des" refForName="child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995"/>
                  <dgm:constr type="l" for="ch" forName="parentText2" refType="w" fact="0.462"/>
                  <dgm:constr type="t" for="ch" forName="parentText2" refType="h" fact="0.0998"/>
                  <dgm:constr type="w" for="ch" forName="parentText2" refType="w" fact="0.538"/>
                  <dgm:constr type="h" for="ch" forName="parentText2" refType="h" fact="0.2995"/>
                  <dgm:constr type="l" for="ch" forName="childText1" refType="w" fact="0"/>
                  <dgm:constr type="t" for="ch" forName="childText1" refType="h" fact="0.2317"/>
                  <dgm:constr type="w" for="ch" forName="childText1" refType="w" fact="0.462"/>
                  <dgm:constr type="h" for="ch" forName="childText1" refType="h" fact="0.6685"/>
                  <dgm:constr type="l" for="ch" forName="childText2" refType="w" fact="0.462"/>
                  <dgm:constr type="t" for="ch" forName="childText2" refType="h" fact="0.3315"/>
                  <dgm:constr type="w" for="ch" forName="childText2" refType="w" fact="0.462"/>
                  <dgm:constr type="h" for="ch" forName="childText2" refType="h" fact="0.6685"/>
                </dgm:constrLst>
              </dgm:if>
              <dgm:else name="Name2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parentText2" refType="primFontSz" refFor="des" refForName="parentText1" op="equ"/>
                  <dgm:constr type="primFontSz" for="des" forName="childText2" refType="primFontSz" refFor="des" refForName="child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995"/>
                  <dgm:constr type="l" for="ch" forName="parentText2" refType="w" fact="0"/>
                  <dgm:constr type="t" for="ch" forName="parentText2" refType="h" fact="0.0998"/>
                  <dgm:constr type="w" for="ch" forName="parentText2" refType="w" fact="0.538"/>
                  <dgm:constr type="h" for="ch" forName="parentText2" refType="h" fact="0.2995"/>
                  <dgm:constr type="l" for="ch" forName="childText1" refType="w" fact="0.538"/>
                  <dgm:constr type="t" for="ch" forName="childText1" refType="h" fact="0.2317"/>
                  <dgm:constr type="w" for="ch" forName="childText1" refType="w" fact="0.462"/>
                  <dgm:constr type="h" for="ch" forName="childText1" refType="h" fact="0.6685"/>
                  <dgm:constr type="l" for="ch" forName="childText2" refType="w" fact="0.076"/>
                  <dgm:constr type="t" for="ch" forName="childText2" refType="h" fact="0.3315"/>
                  <dgm:constr type="w" for="ch" forName="childText2" refType="w" fact="0.462"/>
                  <dgm:constr type="h" for="ch" forName="childText2" refType="h" fact="0.6685"/>
                </dgm:constrLst>
              </dgm:else>
            </dgm:choose>
          </dgm:else>
        </dgm:choose>
      </dgm:if>
      <dgm:if name="Name22" axis="ch" ptType="node" func="cnt" op="equ" val="3">
        <dgm:choose name="Name23">
          <dgm:if name="Name24" axis="ch ch" ptType="node node" func="cnt" op="equ" val="0">
            <dgm:alg type="composite">
              <dgm:param type="ar" val="4.1198"/>
            </dgm:alg>
            <dgm:choose name="Name25">
              <dgm:if name="Name2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6"/>
                  <dgm:constr type="l" for="ch" forName="parentText2" refType="w" fact="0.308"/>
                  <dgm:constr type="t" for="ch" forName="parentText2" refType="h" fact="0.2"/>
                  <dgm:constr type="w" for="ch" forName="parentText2" refType="w" fact="0.692"/>
                  <dgm:constr type="h" for="ch" forName="parentText2" refType="h" fact="0.6"/>
                  <dgm:constr type="l" for="ch" forName="parentText3" refType="w" fact="0.616"/>
                  <dgm:constr type="t" for="ch" forName="parentText3" refType="h" fact="0.4"/>
                  <dgm:constr type="w" for="ch" forName="parentText3" refType="w" fact="0.384"/>
                  <dgm:constr type="h" for="ch" forName="parentText3" refType="h" fact="0.6"/>
                </dgm:constrLst>
              </dgm:if>
              <dgm:else name="Name2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6"/>
                  <dgm:constr type="l" for="ch" forName="parentText2" refType="w" fact="0"/>
                  <dgm:constr type="t" for="ch" forName="parentText2" refType="h" fact="0.2"/>
                  <dgm:constr type="w" for="ch" forName="parentText2" refType="w" fact="0.692"/>
                  <dgm:constr type="h" for="ch" forName="parentText2" refType="h" fact="0.6"/>
                  <dgm:constr type="l" for="ch" forName="parentText3" refType="w" fact="0"/>
                  <dgm:constr type="t" for="ch" forName="parentText3" refType="h" fact="0.4"/>
                  <dgm:constr type="w" for="ch" forName="parentText3" refType="w" fact="0.384"/>
                  <dgm:constr type="h" for="ch" forName="parentText3" refType="h" fact="0.6"/>
                </dgm:constrLst>
              </dgm:else>
            </dgm:choose>
          </dgm:if>
          <dgm:else name="Name28">
            <dgm:alg type="composite">
              <dgm:param type="ar" val="2.0702"/>
            </dgm:alg>
            <dgm:choose name="Name29">
              <dgm:if name="Name3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l" for="ch" forName="childText1" refType="w" fact="0"/>
                  <dgm:constr type="t" for="ch" forName="childText1" refType="h" fact="0.2325"/>
                  <dgm:constr type="w" for="ch" forName="childText1" refType="w" fact="0.308"/>
                  <dgm:constr type="h" for="ch" forName="childText1" refType="h" fact="0.5808"/>
                  <dgm:constr type="l" for="ch" forName="childText2" refType="w" fact="0.308"/>
                  <dgm:constr type="t" for="ch" forName="childText2" refType="h" fact="0.333"/>
                  <dgm:constr type="w" for="ch" forName="childText2" refType="w" fact="0.308"/>
                  <dgm:constr type="h" for="ch" forName="childText2" refType="h" fact="0.5808"/>
                  <dgm:constr type="l" for="ch" forName="childText3" refType="w" fact="0.616"/>
                  <dgm:constr type="t" for="ch" forName="childText3" refType="h" fact="0.4335"/>
                  <dgm:constr type="w" for="ch" forName="childText3" refType="w" fact="0.308"/>
                  <dgm:constr type="h" for="ch" forName="childText3" refType="h" fact="0.572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3015"/>
                  <dgm:constr type="l" for="ch" forName="parentText2" refType="w" fact="0.308"/>
                  <dgm:constr type="t" for="ch" forName="parentText2" refType="h" fact="0.1005"/>
                  <dgm:constr type="w" for="ch" forName="parentText2" refType="w" fact="0.692"/>
                  <dgm:constr type="h" for="ch" forName="parentText2" refType="h" fact="0.3015"/>
                  <dgm:constr type="l" for="ch" forName="parentText3" refType="w" fact="0.616"/>
                  <dgm:constr type="t" for="ch" forName="parentText3" refType="h" fact="0.201"/>
                  <dgm:constr type="w" for="ch" forName="parentText3" refType="w" fact="0.384"/>
                  <dgm:constr type="h" for="ch" forName="parentText3" refType="h" fact="0.3015"/>
                </dgm:constrLst>
              </dgm:if>
              <dgm:else name="Name3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l" for="ch" forName="childText1" refType="w" fact="0.692"/>
                  <dgm:constr type="t" for="ch" forName="childText1" refType="h" fact="0.2325"/>
                  <dgm:constr type="w" for="ch" forName="childText1" refType="w" fact="0.308"/>
                  <dgm:constr type="h" for="ch" forName="childText1" refType="h" fact="0.5808"/>
                  <dgm:constr type="l" for="ch" forName="childText2" refType="w" fact="0.384"/>
                  <dgm:constr type="t" for="ch" forName="childText2" refType="h" fact="0.333"/>
                  <dgm:constr type="w" for="ch" forName="childText2" refType="w" fact="0.308"/>
                  <dgm:constr type="h" for="ch" forName="childText2" refType="h" fact="0.5808"/>
                  <dgm:constr type="l" for="ch" forName="childText3" refType="w" fact="0.076"/>
                  <dgm:constr type="t" for="ch" forName="childText3" refType="h" fact="0.4335"/>
                  <dgm:constr type="w" for="ch" forName="childText3" refType="w" fact="0.308"/>
                  <dgm:constr type="h" for="ch" forName="childText3" refType="h" fact="0.572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3015"/>
                  <dgm:constr type="l" for="ch" forName="parentText2" refType="w" fact="0"/>
                  <dgm:constr type="t" for="ch" forName="parentText2" refType="h" fact="0.1005"/>
                  <dgm:constr type="w" for="ch" forName="parentText2" refType="w" fact="0.692"/>
                  <dgm:constr type="h" for="ch" forName="parentText2" refType="h" fact="0.3015"/>
                  <dgm:constr type="l" for="ch" forName="parentText3" refType="w" fact="0"/>
                  <dgm:constr type="t" for="ch" forName="parentText3" refType="h" fact="0.201"/>
                  <dgm:constr type="w" for="ch" forName="parentText3" refType="w" fact="0.384"/>
                  <dgm:constr type="h" for="ch" forName="parentText3" refType="h" fact="0.3015"/>
                </dgm:constrLst>
              </dgm:else>
            </dgm:choose>
          </dgm:else>
        </dgm:choose>
      </dgm:if>
      <dgm:if name="Name32" axis="ch" ptType="node" func="cnt" op="equ" val="4">
        <dgm:choose name="Name33">
          <dgm:if name="Name34" axis="ch ch" ptType="node node" func="cnt" op="equ" val="0">
            <dgm:alg type="composite">
              <dgm:param type="ar" val="3.435"/>
            </dgm:alg>
            <dgm:choose name="Name35">
              <dgm:if name="Name3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5001"/>
                  <dgm:constr type="l" for="ch" forName="parentText2" refType="w" fact="0.2305"/>
                  <dgm:constr type="t" for="ch" forName="parentText2" refType="h" fact="0.1666"/>
                  <dgm:constr type="w" for="ch" forName="parentText2" refType="w" fact="0.7695"/>
                  <dgm:constr type="h" for="ch" forName="parentText2" refType="h" fact="0.5001"/>
                  <dgm:constr type="l" for="ch" forName="parentText3" refType="w" fact="0.461"/>
                  <dgm:constr type="t" for="ch" forName="parentText3" refType="h" fact="0.3333"/>
                  <dgm:constr type="w" for="ch" forName="parentText3" refType="w" fact="0.539"/>
                  <dgm:constr type="h" for="ch" forName="parentText3" refType="h" fact="0.5001"/>
                  <dgm:constr type="l" for="ch" forName="parentText4" refType="w" fact="0.6915"/>
                  <dgm:constr type="t" for="ch" forName="parentText4" refType="h" fact="0.4999"/>
                  <dgm:constr type="w" for="ch" forName="parentText4" refType="w" fact="0.3085"/>
                  <dgm:constr type="h" for="ch" forName="parentText4" refType="h" fact="0.5001"/>
                </dgm:constrLst>
              </dgm:if>
              <dgm:else name="Name3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5001"/>
                  <dgm:constr type="l" for="ch" forName="parentText2" refType="w" fact="0"/>
                  <dgm:constr type="t" for="ch" forName="parentText2" refType="h" fact="0.1666"/>
                  <dgm:constr type="w" for="ch" forName="parentText2" refType="w" fact="0.7695"/>
                  <dgm:constr type="h" for="ch" forName="parentText2" refType="h" fact="0.5001"/>
                  <dgm:constr type="l" for="ch" forName="parentText3" refType="w" fact="0"/>
                  <dgm:constr type="t" for="ch" forName="parentText3" refType="h" fact="0.3333"/>
                  <dgm:constr type="w" for="ch" forName="parentText3" refType="w" fact="0.539"/>
                  <dgm:constr type="h" for="ch" forName="parentText3" refType="h" fact="0.5001"/>
                  <dgm:constr type="l" for="ch" forName="parentText4" refType="w" fact="0"/>
                  <dgm:constr type="t" for="ch" forName="parentText4" refType="h" fact="0.4999"/>
                  <dgm:constr type="w" for="ch" forName="parentText4" refType="w" fact="0.3085"/>
                  <dgm:constr type="h" for="ch" forName="parentText4" refType="h" fact="0.5001"/>
                </dgm:constrLst>
              </dgm:else>
            </dgm:choose>
          </dgm:if>
          <dgm:else name="Name38">
            <dgm:alg type="composite">
              <dgm:param type="ar" val="1.9377"/>
            </dgm:alg>
            <dgm:choose name="Name39">
              <dgm:if name="Name4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l" for="ch" forName="childText1" refType="w" fact="0"/>
                  <dgm:constr type="t" for="ch" forName="childText1" refType="h" fact="0.218"/>
                  <dgm:constr type="w" for="ch" forName="childText1" refType="w" fact="0.2305"/>
                  <dgm:constr type="h" for="ch" forName="childText1" refType="h" fact="0.5218"/>
                  <dgm:constr type="l" for="ch" forName="childText2" refType="w" fact="0.2305"/>
                  <dgm:constr type="t" for="ch" forName="childText2" refType="h" fact="0.312"/>
                  <dgm:constr type="w" for="ch" forName="childText2" refType="w" fact="0.2305"/>
                  <dgm:constr type="h" for="ch" forName="childText2" refType="h" fact="0.5085"/>
                  <dgm:constr type="l" for="ch" forName="childText3" refType="w" fact="0.461"/>
                  <dgm:constr type="t" for="ch" forName="childText3" refType="h" fact="0.406"/>
                  <dgm:constr type="w" for="ch" forName="childText3" refType="w" fact="0.2305"/>
                  <dgm:constr type="h" for="ch" forName="childText3" refType="h" fact="0.5119"/>
                  <dgm:constr type="l" for="ch" forName="childText4" refType="w" fact="0.6915"/>
                  <dgm:constr type="t" for="ch" forName="childText4" refType="h" fact="0.5"/>
                  <dgm:constr type="w" for="ch" forName="childText4" refType="w" fact="0.2326"/>
                  <dgm:constr type="h" for="ch" forName="childText4" refType="h" fact="0.5179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21"/>
                  <dgm:constr type="l" for="ch" forName="parentText2" refType="w" fact="0.2305"/>
                  <dgm:constr type="t" for="ch" forName="parentText2" refType="h" fact="0.094"/>
                  <dgm:constr type="w" for="ch" forName="parentText2" refType="w" fact="0.7695"/>
                  <dgm:constr type="h" for="ch" forName="parentText2" refType="h" fact="0.2821"/>
                  <dgm:constr type="l" for="ch" forName="parentText3" refType="w" fact="0.461"/>
                  <dgm:constr type="t" for="ch" forName="parentText3" refType="h" fact="0.188"/>
                  <dgm:constr type="w" for="ch" forName="parentText3" refType="w" fact="0.539"/>
                  <dgm:constr type="h" for="ch" forName="parentText3" refType="h" fact="0.2821"/>
                  <dgm:constr type="l" for="ch" forName="parentText4" refType="w" fact="0.6915"/>
                  <dgm:constr type="t" for="ch" forName="parentText4" refType="h" fact="0.282"/>
                  <dgm:constr type="w" for="ch" forName="parentText4" refType="w" fact="0.3085"/>
                  <dgm:constr type="h" for="ch" forName="parentText4" refType="h" fact="0.2821"/>
                </dgm:constrLst>
              </dgm:if>
              <dgm:else name="Name4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l" for="ch" forName="childText1" refType="w" fact="0.7695"/>
                  <dgm:constr type="t" for="ch" forName="childText1" refType="h" fact="0.218"/>
                  <dgm:constr type="w" for="ch" forName="childText1" refType="w" fact="0.2305"/>
                  <dgm:constr type="h" for="ch" forName="childText1" refType="h" fact="0.5218"/>
                  <dgm:constr type="l" for="ch" forName="childText2" refType="w" fact="0.539"/>
                  <dgm:constr type="t" for="ch" forName="childText2" refType="h" fact="0.312"/>
                  <dgm:constr type="w" for="ch" forName="childText2" refType="w" fact="0.2305"/>
                  <dgm:constr type="h" for="ch" forName="childText2" refType="h" fact="0.5085"/>
                  <dgm:constr type="l" for="ch" forName="childText3" refType="w" fact="0.3085"/>
                  <dgm:constr type="t" for="ch" forName="childText3" refType="h" fact="0.406"/>
                  <dgm:constr type="w" for="ch" forName="childText3" refType="w" fact="0.2305"/>
                  <dgm:constr type="h" for="ch" forName="childText3" refType="h" fact="0.5119"/>
                  <dgm:constr type="l" for="ch" forName="childText4" refType="w" fact="0.076"/>
                  <dgm:constr type="t" for="ch" forName="childText4" refType="h" fact="0.5"/>
                  <dgm:constr type="w" for="ch" forName="childText4" refType="w" fact="0.2346"/>
                  <dgm:constr type="h" for="ch" forName="childText4" refType="h" fact="0.5179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21"/>
                  <dgm:constr type="l" for="ch" forName="parentText2" refType="w" fact="0"/>
                  <dgm:constr type="t" for="ch" forName="parentText2" refType="h" fact="0.094"/>
                  <dgm:constr type="w" for="ch" forName="parentText2" refType="w" fact="0.7695"/>
                  <dgm:constr type="h" for="ch" forName="parentText2" refType="h" fact="0.2821"/>
                  <dgm:constr type="l" for="ch" forName="parentText3" refType="w" fact="0"/>
                  <dgm:constr type="t" for="ch" forName="parentText3" refType="h" fact="0.188"/>
                  <dgm:constr type="w" for="ch" forName="parentText3" refType="w" fact="0.539"/>
                  <dgm:constr type="h" for="ch" forName="parentText3" refType="h" fact="0.2821"/>
                  <dgm:constr type="l" for="ch" forName="parentText4" refType="w" fact="0"/>
                  <dgm:constr type="t" for="ch" forName="parentText4" refType="h" fact="0.282"/>
                  <dgm:constr type="w" for="ch" forName="parentText4" refType="w" fact="0.3085"/>
                  <dgm:constr type="h" for="ch" forName="parentText4" refType="h" fact="0.2821"/>
                </dgm:constrLst>
              </dgm:else>
            </dgm:choose>
          </dgm:else>
        </dgm:choose>
      </dgm:if>
      <dgm:else name="Name42">
        <dgm:choose name="Name43">
          <dgm:if name="Name44" axis="ch ch" ptType="node node" func="cnt" op="equ" val="0">
            <dgm:alg type="composite">
              <dgm:param type="ar" val="2.9463"/>
            </dgm:alg>
            <dgm:choose name="Name45">
              <dgm:if name="Name4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4285"/>
                  <dgm:constr type="l" for="ch" forName="parentText2" refType="w" fact="0.1848"/>
                  <dgm:constr type="t" for="ch" forName="parentText2" refType="h" fact="0.1429"/>
                  <dgm:constr type="w" for="ch" forName="parentText2" refType="w" fact="0.8152"/>
                  <dgm:constr type="h" for="ch" forName="parentText2" refType="h" fact="0.4285"/>
                  <dgm:constr type="l" for="ch" forName="parentText3" refType="w" fact="0.3696"/>
                  <dgm:constr type="t" for="ch" forName="parentText3" refType="h" fact="0.2858"/>
                  <dgm:constr type="w" for="ch" forName="parentText3" refType="w" fact="0.6304"/>
                  <dgm:constr type="h" for="ch" forName="parentText3" refType="h" fact="0.4285"/>
                  <dgm:constr type="l" for="ch" forName="parentText4" refType="w" fact="0.5545"/>
                  <dgm:constr type="t" for="ch" forName="parentText4" refType="h" fact="0.4286"/>
                  <dgm:constr type="w" for="ch" forName="parentText4" refType="w" fact="0.4455"/>
                  <dgm:constr type="h" for="ch" forName="parentText4" refType="h" fact="0.4285"/>
                  <dgm:constr type="l" for="ch" forName="parentText5" refType="w" fact="0.7393"/>
                  <dgm:constr type="t" for="ch" forName="parentText5" refType="h" fact="0.5715"/>
                  <dgm:constr type="w" for="ch" forName="parentText5" refType="w" fact="0.2607"/>
                  <dgm:constr type="h" for="ch" forName="parentText5" refType="h" fact="0.4285"/>
                </dgm:constrLst>
              </dgm:if>
              <dgm:else name="Name4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4285"/>
                  <dgm:constr type="l" for="ch" forName="parentText2" refType="w" fact="0"/>
                  <dgm:constr type="t" for="ch" forName="parentText2" refType="h" fact="0.1429"/>
                  <dgm:constr type="w" for="ch" forName="parentText2" refType="w" fact="0.8152"/>
                  <dgm:constr type="h" for="ch" forName="parentText2" refType="h" fact="0.4285"/>
                  <dgm:constr type="l" for="ch" forName="parentText3" refType="w" fact="0"/>
                  <dgm:constr type="t" for="ch" forName="parentText3" refType="h" fact="0.2858"/>
                  <dgm:constr type="w" for="ch" forName="parentText3" refType="w" fact="0.6304"/>
                  <dgm:constr type="h" for="ch" forName="parentText3" refType="h" fact="0.4285"/>
                  <dgm:constr type="l" for="ch" forName="parentText4" refType="w" fact="0"/>
                  <dgm:constr type="t" for="ch" forName="parentText4" refType="h" fact="0.4286"/>
                  <dgm:constr type="w" for="ch" forName="parentText4" refType="w" fact="0.4455"/>
                  <dgm:constr type="h" for="ch" forName="parentText4" refType="h" fact="0.4285"/>
                  <dgm:constr type="l" for="ch" forName="parentText5" refType="w" fact="0"/>
                  <dgm:constr type="t" for="ch" forName="parentText5" refType="h" fact="0.5715"/>
                  <dgm:constr type="w" for="ch" forName="parentText5" refType="w" fact="0.2607"/>
                  <dgm:constr type="h" for="ch" forName="parentText5" refType="h" fact="0.4285"/>
                </dgm:constrLst>
              </dgm:else>
            </dgm:choose>
          </dgm:if>
          <dgm:else name="Name48">
            <dgm:alg type="composite">
              <dgm:param type="ar" val="1.7837"/>
            </dgm:alg>
            <dgm:choose name="Name49">
              <dgm:if name="Name5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5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5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5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childText5" refType="primFontSz" refFor="des" refForName="parentText4" op="lte"/>
                  <dgm:constr type="primFontSz" for="des" forName="childText1" refType="primFontSz" refFor="des" refForName="parentText5" op="lte"/>
                  <dgm:constr type="primFontSz" for="des" forName="childText2" refType="primFontSz" refFor="des" refForName="parentText5" op="lte"/>
                  <dgm:constr type="primFontSz" for="des" forName="childText3" refType="primFontSz" refFor="des" refForName="parentText5" op="lte"/>
                  <dgm:constr type="primFontSz" for="des" forName="childText4" refType="primFontSz" refFor="des" refForName="parentText5" op="lte"/>
                  <dgm:constr type="primFontSz" for="des" forName="childText5" refType="primFontSz" refFor="des" refForName="parentText5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primFontSz" for="des" forName="childText5" refType="primFontSz" refFor="des" refForName="childText1" op="equ"/>
                  <dgm:constr type="l" for="ch" forName="childText1" refType="w" fact="0"/>
                  <dgm:constr type="t" for="ch" forName="childText1" refType="h" fact="0.1997"/>
                  <dgm:constr type="w" for="ch" forName="childText1" refType="w" fact="0.18482"/>
                  <dgm:constr type="h" for="ch" forName="childText1" refType="h" fact="0.4763"/>
                  <dgm:constr type="l" for="ch" forName="childText2" refType="w" fact="0.1848"/>
                  <dgm:constr type="t" for="ch" forName="childText2" refType="h" fact="0.2862"/>
                  <dgm:constr type="w" for="ch" forName="childText2" refType="w" fact="0.18482"/>
                  <dgm:constr type="h" for="ch" forName="childText2" refType="h" fact="0.4763"/>
                  <dgm:constr type="l" for="ch" forName="childText3" refType="w" fact="0.3696"/>
                  <dgm:constr type="t" for="ch" forName="childText3" refType="h" fact="0.3727"/>
                  <dgm:constr type="w" for="ch" forName="childText3" refType="w" fact="0.18482"/>
                  <dgm:constr type="h" for="ch" forName="childText3" refType="h" fact="0.4763"/>
                  <dgm:constr type="l" for="ch" forName="childText4" refType="w" fact="0.5545"/>
                  <dgm:constr type="t" for="ch" forName="childText4" refType="h" fact="0.4592"/>
                  <dgm:constr type="w" for="ch" forName="childText4" refType="w" fact="0.18482"/>
                  <dgm:constr type="h" for="ch" forName="childText4" refType="h" fact="0.4763"/>
                  <dgm:constr type="l" for="ch" forName="childText5" refType="w" fact="0.7393"/>
                  <dgm:constr type="t" for="ch" forName="childText5" refType="h" fact="0.5457"/>
                  <dgm:constr type="w" for="ch" forName="childText5" refType="w" fact="0.18482"/>
                  <dgm:constr type="h" for="ch" forName="childText5" refType="h" fact="0.476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594"/>
                  <dgm:constr type="l" for="ch" forName="parentText2" refType="w" fact="0.1848"/>
                  <dgm:constr type="t" for="ch" forName="parentText2" refType="h" fact="0.0865"/>
                  <dgm:constr type="w" for="ch" forName="parentText2" refType="w" fact="0.8152"/>
                  <dgm:constr type="h" for="ch" forName="parentText2" refType="h" fact="0.2594"/>
                  <dgm:constr type="l" for="ch" forName="parentText3" refType="w" fact="0.3696"/>
                  <dgm:constr type="t" for="ch" forName="parentText3" refType="h" fact="0.173"/>
                  <dgm:constr type="w" for="ch" forName="parentText3" refType="w" fact="0.6304"/>
                  <dgm:constr type="h" for="ch" forName="parentText3" refType="h" fact="0.2594"/>
                  <dgm:constr type="l" for="ch" forName="parentText4" refType="w" fact="0.5545"/>
                  <dgm:constr type="t" for="ch" forName="parentText4" refType="h" fact="0.2595"/>
                  <dgm:constr type="w" for="ch" forName="parentText4" refType="w" fact="0.4455"/>
                  <dgm:constr type="h" for="ch" forName="parentText4" refType="h" fact="0.2594"/>
                  <dgm:constr type="l" for="ch" forName="parentText5" refType="w" fact="0.7393"/>
                  <dgm:constr type="t" for="ch" forName="parentText5" refType="h" fact="0.346"/>
                  <dgm:constr type="w" for="ch" forName="parentText5" refType="w" fact="0.2607"/>
                  <dgm:constr type="h" for="ch" forName="parentText5" refType="h" fact="0.2594"/>
                </dgm:constrLst>
              </dgm:if>
              <dgm:else name="Name5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5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5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5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childText5" refType="primFontSz" refFor="des" refForName="parentText4" op="lte"/>
                  <dgm:constr type="primFontSz" for="des" forName="childText1" refType="primFontSz" refFor="des" refForName="parentText5" op="lte"/>
                  <dgm:constr type="primFontSz" for="des" forName="childText2" refType="primFontSz" refFor="des" refForName="parentText5" op="lte"/>
                  <dgm:constr type="primFontSz" for="des" forName="childText3" refType="primFontSz" refFor="des" refForName="parentText5" op="lte"/>
                  <dgm:constr type="primFontSz" for="des" forName="childText4" refType="primFontSz" refFor="des" refForName="parentText5" op="lte"/>
                  <dgm:constr type="primFontSz" for="des" forName="childText5" refType="primFontSz" refFor="des" refForName="parentText5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primFontSz" for="des" forName="childText5" refType="primFontSz" refFor="des" refForName="childText1" op="equ"/>
                  <dgm:constr type="l" for="ch" forName="childText1" refType="w" fact="0.81518"/>
                  <dgm:constr type="t" for="ch" forName="childText1" refType="h" fact="0.1997"/>
                  <dgm:constr type="w" for="ch" forName="childText1" refType="w" fact="0.18482"/>
                  <dgm:constr type="h" for="ch" forName="childText1" refType="h" fact="0.4763"/>
                  <dgm:constr type="l" for="ch" forName="childText2" refType="w" fact="0.63036"/>
                  <dgm:constr type="t" for="ch" forName="childText2" refType="h" fact="0.2862"/>
                  <dgm:constr type="w" for="ch" forName="childText2" refType="w" fact="0.18482"/>
                  <dgm:constr type="h" for="ch" forName="childText2" refType="h" fact="0.4763"/>
                  <dgm:constr type="l" for="ch" forName="childText3" refType="w" fact="0.44554"/>
                  <dgm:constr type="t" for="ch" forName="childText3" refType="h" fact="0.3727"/>
                  <dgm:constr type="w" for="ch" forName="childText3" refType="w" fact="0.18482"/>
                  <dgm:constr type="h" for="ch" forName="childText3" refType="h" fact="0.4763"/>
                  <dgm:constr type="l" for="ch" forName="childText4" refType="w" fact="0.26072"/>
                  <dgm:constr type="t" for="ch" forName="childText4" refType="h" fact="0.4592"/>
                  <dgm:constr type="w" for="ch" forName="childText4" refType="w" fact="0.18482"/>
                  <dgm:constr type="h" for="ch" forName="childText4" refType="h" fact="0.4763"/>
                  <dgm:constr type="l" for="ch" forName="childText5" refType="w" fact="0.0759"/>
                  <dgm:constr type="t" for="ch" forName="childText5" refType="h" fact="0.5457"/>
                  <dgm:constr type="w" for="ch" forName="childText5" refType="w" fact="0.18482"/>
                  <dgm:constr type="h" for="ch" forName="childText5" refType="h" fact="0.476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594"/>
                  <dgm:constr type="l" for="ch" forName="parentText2" refType="w" fact="0"/>
                  <dgm:constr type="t" for="ch" forName="parentText2" refType="h" fact="0.0865"/>
                  <dgm:constr type="w" for="ch" forName="parentText2" refType="w" fact="0.8152"/>
                  <dgm:constr type="h" for="ch" forName="parentText2" refType="h" fact="0.2594"/>
                  <dgm:constr type="l" for="ch" forName="parentText3" refType="w" fact="0"/>
                  <dgm:constr type="t" for="ch" forName="parentText3" refType="h" fact="0.173"/>
                  <dgm:constr type="w" for="ch" forName="parentText3" refType="w" fact="0.6304"/>
                  <dgm:constr type="h" for="ch" forName="parentText3" refType="h" fact="0.2594"/>
                  <dgm:constr type="l" for="ch" forName="parentText4" refType="w" fact="0"/>
                  <dgm:constr type="t" for="ch" forName="parentText4" refType="h" fact="0.2595"/>
                  <dgm:constr type="w" for="ch" forName="parentText4" refType="w" fact="0.4455"/>
                  <dgm:constr type="h" for="ch" forName="parentText4" refType="h" fact="0.2594"/>
                  <dgm:constr type="l" for="ch" forName="parentText5" refType="w" fact="0"/>
                  <dgm:constr type="t" for="ch" forName="parentText5" refType="h" fact="0.346"/>
                  <dgm:constr type="w" for="ch" forName="parentText5" refType="w" fact="0.2607"/>
                  <dgm:constr type="h" for="ch" forName="parentText5" refType="h" fact="0.2594"/>
                </dgm:constrLst>
              </dgm:else>
            </dgm:choose>
          </dgm:else>
        </dgm:choose>
      </dgm:else>
    </dgm:choose>
    <dgm:forEach name="Name52" axis="ch" ptType="node" cnt="1">
      <dgm:layoutNode name="parentText1" styleLbl="node1">
        <dgm:varLst>
          <dgm:chMax/>
          <dgm:chPref val="3"/>
          <dgm:bulletEnabled val="1"/>
        </dgm:varLst>
        <dgm:choose name="Name53">
          <dgm:if name="Name54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55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56">
        <dgm:if name="Name57" axis="ch" ptType="node" func="cnt" op="gte" val="1">
          <dgm:layoutNode name="childText1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58"/>
      </dgm:choose>
    </dgm:forEach>
    <dgm:forEach name="Name59" axis="ch" ptType="node" st="2" cnt="1">
      <dgm:layoutNode name="parentText2" styleLbl="node1">
        <dgm:varLst>
          <dgm:chMax/>
          <dgm:chPref val="3"/>
          <dgm:bulletEnabled val="1"/>
        </dgm:varLst>
        <dgm:choose name="Name60">
          <dgm:if name="Name61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62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63">
        <dgm:if name="Name64" axis="ch" ptType="node" func="cnt" op="gte" val="1">
          <dgm:layoutNode name="childText2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65"/>
      </dgm:choose>
    </dgm:forEach>
    <dgm:forEach name="Name66" axis="ch" ptType="node" st="3" cnt="1">
      <dgm:layoutNode name="parentText3" styleLbl="node1">
        <dgm:varLst>
          <dgm:chMax/>
          <dgm:chPref val="3"/>
          <dgm:bulletEnabled val="1"/>
        </dgm:varLst>
        <dgm:choose name="Name67">
          <dgm:if name="Name68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69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70">
        <dgm:if name="Name71" axis="ch" ptType="node" func="cnt" op="gte" val="1">
          <dgm:layoutNode name="childText3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2"/>
      </dgm:choose>
    </dgm:forEach>
    <dgm:forEach name="Name73" axis="ch" ptType="node" st="4" cnt="1">
      <dgm:layoutNode name="parentText4" styleLbl="node1">
        <dgm:varLst>
          <dgm:chMax/>
          <dgm:chPref val="3"/>
          <dgm:bulletEnabled val="1"/>
        </dgm:varLst>
        <dgm:choose name="Name74">
          <dgm:if name="Name75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76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77">
        <dgm:if name="Name78" axis="ch" ptType="node" func="cnt" op="gte" val="1">
          <dgm:layoutNode name="childText4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9"/>
      </dgm:choose>
    </dgm:forEach>
    <dgm:forEach name="Name80" axis="ch" ptType="node" st="5" cnt="1">
      <dgm:layoutNode name="parentText5" styleLbl="node1">
        <dgm:varLst>
          <dgm:chMax/>
          <dgm:chPref val="3"/>
          <dgm:bulletEnabled val="1"/>
        </dgm:varLst>
        <dgm:choose name="Name81">
          <dgm:if name="Name82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83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84">
        <dgm:if name="Name85" axis="ch" ptType="node" func="cnt" op="gte" val="1">
          <dgm:layoutNode name="childText5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86"/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6/7/layout/LinearArrowProcessNumbered">
  <dgm:title val="Linear Arrow Process Numbered"/>
  <dgm:desc val="Used to show a progression; a timeline; sequential steps in a task, process, or workflow; or to emphasize movement or direction. Automatic numbers have been introduced to show the steps of the process which appears in a circle. Level 1 and Level 2 text appear in a shape called UpArrowCallout. Also the nodes are connected by an arrow like shape emphasizing the process nature."/>
  <dgm:catLst>
    <dgm:cat type="process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101" type="sibTrans" cxnId="4">
          <dgm:prSet phldrT="1"/>
          <dgm:t>
            <a:bodyPr rtlCol="0"/>
            <a:lstStyle/>
            <a:p>
              <a:pPr rtl="0"/>
              <a:r>
                <a:t>1</a:t>
              </a:r>
            </a:p>
          </dgm:t>
        </dgm:pt>
        <dgm:pt modelId="201" type="sibTrans" cxnId="5">
          <dgm:prSet phldrT="2"/>
          <dgm:t>
            <a:bodyPr rtlCol="0"/>
            <a:lstStyle/>
            <a:p>
              <a:pPr rtl="0"/>
              <a:r>
                <a:t>2</a:t>
              </a:r>
            </a:p>
          </dgm:t>
        </dgm:pt>
        <dgm:pt modelId="301" type="sibTrans" cxnId="6">
          <dgm:prSet phldrT="3"/>
          <dgm:t>
            <a:bodyPr rtlCol="0"/>
            <a:lstStyle/>
            <a:p>
              <a:pPr rtl="0"/>
              <a:r>
                <a:t>3</a:t>
              </a:r>
            </a:p>
          </dgm:t>
        </dgm:pt>
      </dgm:ptLst>
      <dgm:cxnLst>
        <dgm:cxn modelId="4" srcId="0" destId="1" srcOrd="0" destOrd="0" sibTransId="101"/>
        <dgm:cxn modelId="5" srcId="0" destId="2" srcOrd="1" destOrd="0" sibTransId="201"/>
        <dgm:cxn modelId="6" srcId="0" destId="3" srcOrd="3" destOrd="0" sibTransId="301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L"/>
      <dgm:param type="nodeVertAlign" val="t"/>
    </dgm:alg>
    <dgm:shape xmlns:r="http://schemas.openxmlformats.org/officeDocument/2006/relationships" r:blip="">
      <dgm:adjLst/>
    </dgm:shape>
    <dgm:presOf/>
    <dgm:constrLst>
      <dgm:constr type="w" for="ch" forName="compositeNode" refType="w"/>
      <dgm:constr type="h" for="ch" forName="compositeNode" op="equ"/>
      <dgm:constr type="w" for="ch" forName="sibTransComposite" refType="w" refFor="ch" refForName="compositeNode" fact="0"/>
      <dgm:constr type="w" for="des" forName="parTx"/>
      <dgm:constr type="h" for="des" forName="parTx" op="equ"/>
      <dgm:constr type="h" for="des" forName="parSh" op="equ"/>
      <dgm:constr type="w" for="des" forName="nodeText"/>
      <dgm:constr type="h" for="des" forName="nodeText" op="equ"/>
      <dgm:constr type="w" for="des" forName="parSh"/>
      <dgm:constr type="w" for="des" forName="parSh" op="equ"/>
      <dgm:constr type="primFontSz" for="des" forName="parTx" val="26"/>
      <dgm:constr type="primFontSz" for="des" forName="parTx" op="equ"/>
      <dgm:constr type="primFontSz" for="des" forName="parSh" op="equ"/>
      <dgm:constr type="primFontSz" for="des" forName="nodeText" op="equ"/>
      <dgm:constr type="secFontSz" for="des" forName="nodeText" op="equ"/>
      <dgm:constr type="primFontSz" for="des" forName="sibTransNodeCircle" op="equ"/>
      <dgm:constr type="h" for="des" forName="sibTransNodeCircle" op="equ"/>
      <dgm:constr type="w" for="des" forName="sibTransNodeCircle" op="equ"/>
      <dgm:constr type="h" for="des" forName="parTx" refType="primFontSz" refFor="des" refForName="parTx" fact="1.5"/>
      <dgm:constr type="h" for="ch" forName="compositeNode" refType="h"/>
      <dgm:constr type="h" for="des" forName="parSh" refType="w"/>
      <dgm:constr type="h" for="des" forName="nodeText" refType="primFontSz" refFor="des" refForName="parTx" fact="2.1"/>
      <dgm:constr type="h" for="des" forName="parSh" refType="h" refFor="des" refForName="parTx" op="lte" fact="1.2"/>
      <dgm:constr type="h" for="des" forName="parSh" refType="h" refFor="des" refForName="parTx" op="gte" fact="1.2"/>
    </dgm:constrLst>
    <dgm:ruleLst>
      <dgm:rule type="primFontSz" for="des" forName="parSh" val="5" fact="NaN" max="NaN"/>
    </dgm:ruleLst>
    <dgm:forEach name="Name3" axis="ch" ptType="node">
      <dgm:layoutNode name="compositeNode">
        <dgm:alg type="composite"/>
        <dgm:shape xmlns:r="http://schemas.openxmlformats.org/officeDocument/2006/relationships" r:blip="">
          <dgm:adjLst/>
        </dgm:shape>
        <dgm:presOf/>
        <dgm:choose name="Name004">
          <dgm:if name="Name5" axis="self" ptType="node" func="cnt" op="equ" val="0">
            <dgm:constrLst>
              <dgm:constr type="w" for="ch" forName="parTx" refType="w"/>
              <dgm:constr type="w" for="ch" forName="parSh" refType="w" refFor="ch" refForName="parTx"/>
              <dgm:constr type="w" for="ch" forName="nodeText" refType="w" refFor="ch" refForName="parTx"/>
              <dgm:constr type="t" for="ch" forName="nodeText" refType="b" refFor="ch" refForName="parSh"/>
            </dgm:constrLst>
          </dgm:if>
          <dgm:else name="Name6">
            <dgm:constrLst>
              <dgm:constr type="w" for="ch" forName="parTx" refType="w"/>
              <dgm:constr type="w" for="ch" forName="parSh" refType="w" refFor="ch" refForName="parTx"/>
              <dgm:constr type="w" for="ch" forName="nodeText" refType="w" refFor="ch" refForName="parTx" fact="0.9"/>
              <dgm:constr type="t" for="ch" forName="nodeText" refType="b" refFor="ch" refForName="parSh"/>
            </dgm:constrLst>
          </dgm:else>
        </dgm:choose>
        <dgm:ruleLst>
          <dgm:rule type="h" val="INF" fact="NaN" max="NaN"/>
        </dgm:ruleLst>
        <dgm:layoutNode name="parTx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zOrderOff="1" hideGeom="1">
            <dgm:adjLst/>
          </dgm:shape>
          <dgm:presOf/>
          <dgm:constrLst>
            <dgm:constr type="h" refType="w" op="lte" fact="0.4"/>
            <dgm:constr type="h"/>
          </dgm:constrLst>
          <dgm:ruleLst>
            <dgm:rule type="h" val="INF" fact="NaN" max="NaN"/>
          </dgm:ruleLst>
        </dgm:layoutNode>
        <dgm:layoutNode name="parSh">
          <dgm:alg type="composite"/>
          <dgm:shape xmlns:r="http://schemas.openxmlformats.org/officeDocument/2006/relationships" r:blip="">
            <dgm:adjLst/>
          </dgm:shape>
          <dgm:presOf axis="self" ptType="node"/>
          <dgm:choose name="casesForFirstAndLastNode">
            <dgm:if name="ifFirstNode" axis="self" ptType="node" func="pos" op="equ" val="1">
              <dgm:choose name="removeLineWhenOnlyOneNode">
                <dgm:if name="ifOnlyOneNode" axis="followSib" ptType="node" func="cnt" op="equ" val="0">
                  <dgm:constrLst>
                    <dgm:constr type="h"/>
                    <dgm:constr type="h" for="ch" forName="lineNode" val="0.002"/>
                    <dgm:constr type="w" for="ch" forName="lineNode" refType="w" fact="0"/>
                    <dgm:constr type="w" for="ch" forName="lineArrowNode" refType="w" fact="0"/>
                    <dgm:constr type="h" for="ch" forName="lineArrowNode" refType="h" fact="0"/>
                    <dgm:constr type="ctrY" for="ch" forName="lineNode" refType="ctrY" refFor="ch" refForName="sibTransNodeCircle"/>
                    <dgm:constr type="h" for="ch" forName="sibTransNodeCircle" refType="h" fact="0.9"/>
                    <dgm:constr type="w" for="ch" forName="sibTransNodeCircle" refType="h" refFor="ch" refForName="sibTransNodeCircle"/>
                    <dgm:constr type="ctrX" for="ch" forName="sibTransNodeCircle" refType="w" fact="0.45"/>
                    <dgm:constr type="ctrY" for="ch" forName="sibTransNodeCircle" refType="h" fact="0.25"/>
                    <dgm:constr type="t" for="ch" forName="spacerBetweenCircleAndCallout" refType="b" refFor="ch" refForName="sibTransNodeCircle"/>
                    <dgm:constr type="h" for="ch" forName="spacerBetweenCircleAndCallout" val="4.6"/>
                  </dgm:constrLst>
                </dgm:if>
                <dgm:else name="ifMoreThanOneNode">
                  <dgm:constrLst>
                    <dgm:constr type="h"/>
                    <dgm:constr type="h" for="ch" forName="lineNode" val="0.002"/>
                    <dgm:constr type="w" for="ch" forName="lineNode" refType="w" fact="0.4"/>
                    <dgm:constr type="l" for="ch" forName="lineNode" refType="w" fact="0.5"/>
                    <dgm:constr type="w" for="ch" forName="lineArrowNode" refType="w" fact="0.046"/>
                    <dgm:constr type="h" for="ch" forName="lineArrowNode" refType="h" fact="0.18"/>
                    <dgm:constr type="l" for="ch" forName="lineArrowNode" refType="w" fact="0.924"/>
                    <dgm:constr type="t" for="ch" forName="lineArrowNode" refType="h" fact="0.18"/>
                    <dgm:constr type="ctrY" for="ch" forName="lineNode" refType="ctrY" refFor="ch" refForName="sibTransNodeCircle"/>
                    <dgm:constr type="h" for="ch" forName="sibTransNodeCircle" refType="h" fact="0.9"/>
                    <dgm:constr type="w" for="ch" forName="sibTransNodeCircle" refType="h" refFor="ch" refForName="sibTransNodeCircle"/>
                    <dgm:constr type="ctrX" for="ch" forName="sibTransNodeCircle" refType="w" fact="0.45"/>
                    <dgm:constr type="ctrY" for="ch" forName="sibTransNodeCircle" refType="h" fact="0.25"/>
                    <dgm:constr type="t" for="ch" forName="spacerBetweenCircleAndCallout" refType="b" refFor="ch" refForName="sibTransNodeCircle"/>
                    <dgm:constr type="h" for="ch" forName="spacerBetweenCircleAndCallout" val="4.6"/>
                  </dgm:constrLst>
                </dgm:else>
              </dgm:choose>
            </dgm:if>
            <dgm:if name="ifLastNode" axis="self" ptType="node" func="revPos" op="equ" val="1">
              <dgm:constrLst>
                <dgm:constr type="h"/>
                <dgm:constr type="h" for="ch" forName="lineNode" val="0.002"/>
                <dgm:constr type="w" for="ch" forName="lineNode" refType="w" fact="0.45"/>
                <dgm:constr type="w" for="ch" forName="lineArrowNode" refType="w" fact="0"/>
                <dgm:constr type="h" for="ch" forName="lineArrowNode" refType="h" fact="0"/>
                <dgm:constr type="ctrY" for="ch" forName="lineNode" refType="ctrY" refFor="ch" refForName="sibTransNodeCircle"/>
                <dgm:constr type="h" for="ch" forName="sibTransNodeCircle" refType="h"/>
                <dgm:constr type="w" for="ch" forName="sibTransNodeCircle" refType="h" refFor="ch" refForName="sibTransNodeCircle"/>
                <dgm:constr type="ctrX" for="ch" forName="sibTransNodeCircle" refType="w" fact="0.45"/>
                <dgm:constr type="ctrY" for="ch" forName="sibTransNodeCircle" refType="h" fact="0.25"/>
                <dgm:constr type="t" for="ch" forName="spacerBetweenCircleAndCallout" refType="b" refFor="ch" refForName="sibTransNodeCircle"/>
                <dgm:constr type="h" for="ch" forName="spacerBetweenCircleAndCallout" val="4.6"/>
              </dgm:constrLst>
            </dgm:if>
            <dgm:else name="allOtherNodes">
              <dgm:constrLst>
                <dgm:constr type="h"/>
                <dgm:constr type="h" for="ch" forName="lineNode" val="0.002"/>
                <dgm:constr type="w" for="ch" forName="lineNode" refType="w" fact="0.9"/>
                <dgm:constr type="w" for="ch" forName="lineArrowNode" refType="w" fact="0.046"/>
                <dgm:constr type="h" for="ch" forName="lineArrowNode" refType="h" fact="0.18"/>
                <dgm:constr type="l" for="ch" forName="lineArrowNode" refType="w" fact="0.924"/>
                <dgm:constr type="t" for="ch" forName="lineArrowNode" refType="h" fact="0.18"/>
                <dgm:constr type="ctrY" for="ch" forName="lineNode" refType="ctrY" refFor="ch" refForName="sibTransNodeCircle"/>
                <dgm:constr type="h" for="ch" forName="sibTransNodeCircle" refType="h" fact="0.9"/>
                <dgm:constr type="w" for="ch" forName="sibTransNodeCircle" refType="h" refFor="ch" refForName="sibTransNodeCircle"/>
                <dgm:constr type="ctrX" for="ch" forName="sibTransNodeCircle" refType="w" fact="0.45"/>
                <dgm:constr type="ctrY" for="ch" forName="sibTransNodeCircle" refType="h" fact="0.25"/>
                <dgm:constr type="t" for="ch" forName="spacerBetweenCircleAndCallout" refType="b" refFor="ch" refForName="sibTransNodeCircle"/>
                <dgm:constr type="h" for="ch" forName="spacerBetweenCircleAndCallout" val="4.6"/>
              </dgm:constrLst>
            </dgm:else>
          </dgm:choose>
          <dgm:layoutNode name="lineNode" styleLbl="alignAccFollowNode1">
            <dgm:alg type="sp"/>
            <dgm:shape xmlns:r="http://schemas.openxmlformats.org/officeDocument/2006/relationships" type="rect" r:blip="">
              <dgm:adjLst/>
            </dgm:shape>
            <dgm:presOf/>
            <dgm:constrLst/>
            <dgm:ruleLst/>
          </dgm:layoutNode>
          <dgm:layoutNode name="lineArrowNode" styleLbl="alignAccFollowNode1">
            <dgm:alg type="sp"/>
            <dgm:shape xmlns:r="http://schemas.openxmlformats.org/officeDocument/2006/relationships" type="chevron" r:blip="">
              <dgm:adjLst>
                <dgm:adj idx="1" val="0.9"/>
              </dgm:adjLst>
            </dgm:shape>
            <dgm:presOf/>
            <dgm:ruleLst/>
          </dgm:layoutNode>
          <dgm:forEach name="Name19" axis="followSib" ptType="sibTrans" hideLastTrans="0" cnt="1">
            <dgm:layoutNode name="sibTransNodeCircle" styleLbl="alignNode1">
              <dgm:varLst>
                <dgm:chMax val="0"/>
                <dgm:bulletEnabled/>
              </dgm:varLst>
              <dgm:presOf axis="self" ptType="sibTrans"/>
              <dgm:alg type="tx">
                <dgm:param type="txAnchorVert" val="mid"/>
                <dgm:param type="txAnchorHorzCh" val="ctr"/>
                <dgm:param type="parTxRTLAlign" val="l"/>
              </dgm:alg>
              <dgm:shape xmlns:r="http://schemas.openxmlformats.org/officeDocument/2006/relationships" type="ellipse" r:blip="">
                <dgm:adjLst/>
              </dgm:shape>
              <dgm:constrLst>
                <dgm:constr type="w" refType="h" op="equ"/>
                <dgm:constr type="primFontSz" val="60"/>
                <dgm:constr type="tMarg" refType="w" fact="0.11"/>
                <dgm:constr type="lMarg" refType="w" fact="0.11"/>
                <dgm:constr type="rMarg" refType="w" fact="0.11"/>
                <dgm:constr type="bMarg" refType="w" fact="0.11"/>
              </dgm:constrLst>
              <dgm:ruleLst>
                <dgm:rule type="primFontSz" val="14" fact="NaN" max="NaN"/>
              </dgm:ruleLst>
            </dgm:layoutNode>
            <dgm:layoutNode name="spacerBetweenCircleAndCallout">
              <dgm:varLst/>
              <dgm:presOf/>
              <dgm:alg type="sp"/>
              <dgm:shape xmlns:r="http://schemas.openxmlformats.org/officeDocument/2006/relationships" r:blip="">
                <dgm:adjLst/>
              </dgm:shape>
              <dgm:constrLst/>
              <dgm:ruleLst/>
            </dgm:layoutNode>
          </dgm:forEach>
          <dgm:presOf/>
          <dgm:ruleLst/>
        </dgm:layoutNode>
        <dgm:layoutNode name="nodeText" styleLbl="alignAccFollowNode1">
          <dgm:varLst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upArrowCallout" r:blip="">
            <dgm:adjLst>
              <dgm:adj idx="1" val="0.5"/>
              <dgm:adj idx="2" val="0.2"/>
              <dgm:adj idx="3" val="0.2"/>
              <dgm:adj idx="4" val="1"/>
            </dgm:adjLst>
          </dgm:shape>
          <dgm:presOf axis="desOrSelf" ptType="node"/>
          <dgm:constrLst>
            <dgm:constr type="secFontSz" val="16"/>
            <dgm:constr type="primFontSz" val="26"/>
            <dgm:constr type="h"/>
            <dgm:constr type="tMarg" val="13"/>
            <dgm:constr type="lMarg" refType="w" fact="0.2236"/>
            <dgm:constr type="rMarg" refType="w" fact="0.2236"/>
            <dgm:constr type="bMarg" val="13"/>
          </dgm:constrLst>
          <dgm:ruleLst>
            <dgm:rule type="secFontSz" val="11" fact="NaN" max="NaN"/>
            <dgm:rule type="primFontSz" val="11" fact="NaN" max="NaN"/>
            <dgm:rule type="h" val="INF" fact="NaN" max="NaN"/>
          </dgm:ruleLst>
        </dgm:layoutNode>
      </dgm:layoutNode>
      <dgm:forEach name="sibTransForEach" axis="followSib" ptType="sibTrans" cnt="1">
        <dgm:layoutNode name="sibTransComposite" styleLbl="alignAccFollowNode1">
          <dgm:alg type="sp"/>
          <dgm:shape xmlns:r="http://schemas.openxmlformats.org/officeDocument/2006/relationships" r:blip="">
            <dgm:adjLst/>
          </dgm:shape>
          <dgm:ruleLst/>
        </dgm:layoutNode>
        <dgm:ruleLst>
          <dgm:rule type="h" val="INF" fact="NaN" max="NaN"/>
        </dgm:ruleLst>
      </dgm:forEach>
    </dgm:forEach>
  </dgm:layoutNode>
  <dgm:extLst>
    <a:ext uri="{4F341089-5ED1-44EC-B178-C955D00A3D55}">
      <dgm1611:autoBuNodeInfoLst xmlns:dgm1611="http://schemas.microsoft.com/office/drawing/2016/11/diagram">
        <dgm1611:autoBuNodeInfo lvl="1" ptType="sibTrans">
          <dgm1611:buPr prefix="" leadZeros="0">
            <a:buAutoNum type="arabicParenBoth"/>
          </dgm1611:buPr>
        </dgm1611:autoBuNodeInfo>
      </dgm1611:autoBuNodeInfoLst>
    </a:ext>
  </dgm:extLst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0.24395</cdr:x>
      <cdr:y>0.15417</cdr:y>
    </cdr:from>
    <cdr:to>
      <cdr:x>0.32395</cdr:x>
      <cdr:y>0.197</cdr:y>
    </cdr:to>
    <cdr:sp macro="" textlink="">
      <cdr:nvSpPr>
        <cdr:cNvPr id="3" name="文字方塊 1"/>
        <cdr:cNvSpPr txBox="1"/>
      </cdr:nvSpPr>
      <cdr:spPr>
        <a:xfrm xmlns:a="http://schemas.openxmlformats.org/drawingml/2006/main">
          <a:off x="2150871" y="842234"/>
          <a:ext cx="705341" cy="23398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altLang="zh-TW" sz="1400" b="1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rPr>
            <a:t>110</a:t>
          </a:r>
          <a:r>
            <a:rPr lang="zh-TW" altLang="en-US" sz="1400" b="1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rPr>
            <a:t>年</a:t>
          </a:r>
        </a:p>
      </cdr:txBody>
    </cdr:sp>
  </cdr:relSizeAnchor>
  <cdr:relSizeAnchor xmlns:cdr="http://schemas.openxmlformats.org/drawingml/2006/chartDrawing">
    <cdr:from>
      <cdr:x>0.46991</cdr:x>
      <cdr:y>0.14708</cdr:y>
    </cdr:from>
    <cdr:to>
      <cdr:x>0.54991</cdr:x>
      <cdr:y>0.18991</cdr:y>
    </cdr:to>
    <cdr:sp macro="" textlink="">
      <cdr:nvSpPr>
        <cdr:cNvPr id="4" name="文字方塊 1"/>
        <cdr:cNvSpPr txBox="1"/>
      </cdr:nvSpPr>
      <cdr:spPr>
        <a:xfrm xmlns:a="http://schemas.openxmlformats.org/drawingml/2006/main">
          <a:off x="4143129" y="803502"/>
          <a:ext cx="705341" cy="23398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altLang="zh-TW" sz="1400" b="1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rPr>
            <a:t>112</a:t>
          </a:r>
          <a:r>
            <a:rPr lang="zh-TW" altLang="en-US" sz="1400" b="1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rPr>
            <a:t>年</a:t>
          </a:r>
        </a:p>
      </cdr:txBody>
    </cdr:sp>
  </cdr:relSizeAnchor>
  <cdr:relSizeAnchor xmlns:cdr="http://schemas.openxmlformats.org/drawingml/2006/chartDrawing">
    <cdr:from>
      <cdr:x>0.35435</cdr:x>
      <cdr:y>0.156</cdr:y>
    </cdr:from>
    <cdr:to>
      <cdr:x>0.43435</cdr:x>
      <cdr:y>0.19883</cdr:y>
    </cdr:to>
    <cdr:sp macro="" textlink="">
      <cdr:nvSpPr>
        <cdr:cNvPr id="5" name="文字方塊 1"/>
        <cdr:cNvSpPr txBox="1"/>
      </cdr:nvSpPr>
      <cdr:spPr>
        <a:xfrm xmlns:a="http://schemas.openxmlformats.org/drawingml/2006/main">
          <a:off x="3124200" y="852258"/>
          <a:ext cx="705341" cy="23398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altLang="zh-TW" sz="1400" b="1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rPr>
            <a:t>111</a:t>
          </a:r>
          <a:r>
            <a:rPr lang="zh-TW" altLang="en-US" sz="1400" b="1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rPr>
            <a:t>年</a:t>
          </a:r>
        </a:p>
      </cdr:txBody>
    </cdr:sp>
  </cdr:relSizeAnchor>
  <cdr:relSizeAnchor xmlns:cdr="http://schemas.openxmlformats.org/drawingml/2006/chartDrawing">
    <cdr:from>
      <cdr:x>0.60075</cdr:x>
      <cdr:y>0.14676</cdr:y>
    </cdr:from>
    <cdr:to>
      <cdr:x>0.68075</cdr:x>
      <cdr:y>0.18959</cdr:y>
    </cdr:to>
    <cdr:sp macro="" textlink="">
      <cdr:nvSpPr>
        <cdr:cNvPr id="6" name="文字方塊 1"/>
        <cdr:cNvSpPr txBox="1"/>
      </cdr:nvSpPr>
      <cdr:spPr>
        <a:xfrm xmlns:a="http://schemas.openxmlformats.org/drawingml/2006/main">
          <a:off x="5296694" y="801744"/>
          <a:ext cx="705341" cy="23398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altLang="zh-TW" sz="1400" b="1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rPr>
            <a:t>113</a:t>
          </a:r>
          <a:r>
            <a:rPr lang="zh-TW" altLang="en-US" sz="1400" b="1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rPr>
            <a:t>年</a:t>
          </a:r>
        </a:p>
      </cdr:txBody>
    </cdr:sp>
  </cdr:relSizeAnchor>
  <cdr:relSizeAnchor xmlns:cdr="http://schemas.openxmlformats.org/drawingml/2006/chartDrawing">
    <cdr:from>
      <cdr:x>0.71468</cdr:x>
      <cdr:y>0.14205</cdr:y>
    </cdr:from>
    <cdr:to>
      <cdr:x>0.79468</cdr:x>
      <cdr:y>0.18488</cdr:y>
    </cdr:to>
    <cdr:sp macro="" textlink="">
      <cdr:nvSpPr>
        <cdr:cNvPr id="7" name="文字方塊 1"/>
        <cdr:cNvSpPr txBox="1"/>
      </cdr:nvSpPr>
      <cdr:spPr>
        <a:xfrm xmlns:a="http://schemas.openxmlformats.org/drawingml/2006/main">
          <a:off x="6301196" y="776058"/>
          <a:ext cx="705341" cy="23398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altLang="zh-TW" sz="1400" b="1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rPr>
            <a:t>114</a:t>
          </a:r>
          <a:r>
            <a:rPr lang="zh-TW" altLang="en-US" sz="1400" b="1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rPr>
            <a:t>年</a:t>
          </a: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24" y="12"/>
            <a:ext cx="2950529" cy="49744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88531" tIns="44274" rIns="88531" bIns="44274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  <a:ea typeface="新細明體" panose="02020500000000000000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963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5104" y="12"/>
            <a:ext cx="2950529" cy="49744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88531" tIns="44274" rIns="88531" bIns="44274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panose="020B0604020202020204" pitchFamily="34" charset="0"/>
                <a:ea typeface="新細明體" panose="02020500000000000000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963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24" y="9440320"/>
            <a:ext cx="2950529" cy="49744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88531" tIns="44274" rIns="88531" bIns="44274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  <a:ea typeface="新細明體" panose="02020500000000000000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963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5104" y="9440320"/>
            <a:ext cx="2950529" cy="49744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88531" tIns="44274" rIns="88531" bIns="44274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354B552A-109B-44CB-8759-115DD215E2F7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64408701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24" y="12"/>
            <a:ext cx="2950529" cy="49744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87874" tIns="43934" rIns="87874" bIns="43934" numCol="1" anchor="t" anchorCtr="0" compatLnSpc="1">
            <a:prstTxWarp prst="textNoShape">
              <a:avLst/>
            </a:prstTxWarp>
          </a:bodyPr>
          <a:lstStyle>
            <a:lvl1pPr defTabSz="879313" eaLnBrk="1" hangingPunct="1">
              <a:defRPr sz="1200">
                <a:latin typeface="Arial" panose="020B0604020202020204" pitchFamily="34" charset="0"/>
                <a:ea typeface="新細明體" panose="02020500000000000000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246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5104" y="12"/>
            <a:ext cx="2950529" cy="49744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87874" tIns="43934" rIns="87874" bIns="43934" numCol="1" anchor="t" anchorCtr="0" compatLnSpc="1">
            <a:prstTxWarp prst="textNoShape">
              <a:avLst/>
            </a:prstTxWarp>
          </a:bodyPr>
          <a:lstStyle>
            <a:lvl1pPr algn="r" defTabSz="879313" eaLnBrk="1" hangingPunct="1">
              <a:defRPr sz="1200">
                <a:latin typeface="Arial" panose="020B0604020202020204" pitchFamily="34" charset="0"/>
                <a:ea typeface="新細明體" panose="02020500000000000000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024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9163" y="742950"/>
            <a:ext cx="4970462" cy="37274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246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0412" y="4720162"/>
            <a:ext cx="5446400" cy="447222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87874" tIns="43934" rIns="87874" bIns="4393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noProof="0"/>
              <a:t>按一下以編輯母片</a:t>
            </a:r>
          </a:p>
          <a:p>
            <a:pPr lvl="1"/>
            <a:r>
              <a:rPr lang="zh-TW" altLang="en-US" noProof="0"/>
              <a:t>第二層</a:t>
            </a:r>
          </a:p>
          <a:p>
            <a:pPr lvl="2"/>
            <a:r>
              <a:rPr lang="zh-TW" altLang="en-US" noProof="0"/>
              <a:t>第三層</a:t>
            </a:r>
          </a:p>
          <a:p>
            <a:pPr lvl="3"/>
            <a:r>
              <a:rPr lang="zh-TW" altLang="en-US" noProof="0"/>
              <a:t>第四層</a:t>
            </a:r>
          </a:p>
          <a:p>
            <a:pPr lvl="4"/>
            <a:r>
              <a:rPr lang="zh-TW" altLang="en-US" noProof="0"/>
              <a:t>第五層</a:t>
            </a:r>
          </a:p>
        </p:txBody>
      </p:sp>
      <p:sp>
        <p:nvSpPr>
          <p:cNvPr id="6247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24" y="9440320"/>
            <a:ext cx="2950529" cy="49744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87874" tIns="43934" rIns="87874" bIns="43934" numCol="1" anchor="b" anchorCtr="0" compatLnSpc="1">
            <a:prstTxWarp prst="textNoShape">
              <a:avLst/>
            </a:prstTxWarp>
          </a:bodyPr>
          <a:lstStyle>
            <a:lvl1pPr defTabSz="879313" eaLnBrk="1" hangingPunct="1">
              <a:defRPr sz="1200">
                <a:latin typeface="Arial" panose="020B0604020202020204" pitchFamily="34" charset="0"/>
                <a:ea typeface="新細明體" panose="02020500000000000000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247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5104" y="9440320"/>
            <a:ext cx="2950529" cy="49744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87874" tIns="43934" rIns="87874" bIns="43934" numCol="1" anchor="b" anchorCtr="0" compatLnSpc="1">
            <a:prstTxWarp prst="textNoShape">
              <a:avLst/>
            </a:prstTxWarp>
          </a:bodyPr>
          <a:lstStyle>
            <a:lvl1pPr algn="r" defTabSz="874891" eaLnBrk="1" hangingPunct="1">
              <a:defRPr sz="1200"/>
            </a:lvl1pPr>
          </a:lstStyle>
          <a:p>
            <a:fld id="{BDF11DCC-1F2C-4D88-B6AE-5F9914BF7005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87815466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投影片圖像版面配置區 1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5" name="備忘稿版面配置區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TW" altLang="en-US">
              <a:latin typeface="Arial" charset="0"/>
              <a:ea typeface="新細明體" charset="-120"/>
            </a:endParaRPr>
          </a:p>
        </p:txBody>
      </p:sp>
      <p:sp>
        <p:nvSpPr>
          <p:cNvPr id="38916" name="投影片編號版面配置區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441C9F2F-DB3C-4948-BD3F-50EAC7183896}" type="slidenum">
              <a:rPr lang="en-US" altLang="zh-TW"/>
              <a:pPr/>
              <a:t>1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1255556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6387" name="備忘稿版面配置區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TW" altLang="en-US">
              <a:latin typeface="Arial" charset="0"/>
              <a:ea typeface="新細明體" charset="-120"/>
            </a:endParaRPr>
          </a:p>
        </p:txBody>
      </p:sp>
      <p:sp>
        <p:nvSpPr>
          <p:cNvPr id="16388" name="投影片編號版面配置區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B3EE7951-2BAF-45BE-B4F0-576345E12B96}" type="slidenum">
              <a:rPr lang="en-US" altLang="zh-TW"/>
              <a:pPr/>
              <a:t>2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92305017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6387" name="備忘稿版面配置區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TW" altLang="en-US">
              <a:latin typeface="Arial" charset="0"/>
              <a:ea typeface="新細明體" charset="-120"/>
            </a:endParaRPr>
          </a:p>
        </p:txBody>
      </p:sp>
      <p:sp>
        <p:nvSpPr>
          <p:cNvPr id="16388" name="投影片編號版面配置區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B3EE7951-2BAF-45BE-B4F0-576345E12B96}" type="slidenum">
              <a:rPr lang="en-US" altLang="zh-TW"/>
              <a:pPr/>
              <a:t>9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27207350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EAB8929-C33E-44B8-BC8E-1D2A0154E77E}" type="slidenum">
              <a:rPr lang="zh-TW" altLang="en-US" smtClean="0"/>
              <a:pPr/>
              <a:t>10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415631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15988" y="747713"/>
            <a:ext cx="4978400" cy="37338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23556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5B877518-DA22-40F5-A760-EE50766904C8}" type="slidenum">
              <a:rPr lang="zh-CN" altLang="en-US">
                <a:solidFill>
                  <a:prstClr val="black"/>
                </a:solidFill>
              </a:rPr>
              <a:pPr/>
              <a:t>11</a:t>
            </a:fld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" name="頁尾版面配置區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8641785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6387" name="備忘稿版面配置區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TW" altLang="en-US">
              <a:latin typeface="Arial" charset="0"/>
              <a:ea typeface="新細明體" charset="-120"/>
            </a:endParaRPr>
          </a:p>
        </p:txBody>
      </p:sp>
      <p:sp>
        <p:nvSpPr>
          <p:cNvPr id="16388" name="投影片編號版面配置區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B3EE7951-2BAF-45BE-B4F0-576345E12B96}" type="slidenum">
              <a:rPr lang="en-US" altLang="zh-TW"/>
              <a:pPr/>
              <a:t>13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34066367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 dirty="0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EAB8929-C33E-44B8-BC8E-1D2A0154E77E}" type="slidenum">
              <a:rPr lang="zh-TW" altLang="en-US" smtClean="0"/>
              <a:pPr/>
              <a:t>14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1940174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TW" altLang="zh-TW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939859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TW" altLang="zh-TW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993509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6387" name="備忘稿版面配置區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TW" altLang="en-US" dirty="0">
              <a:latin typeface="Arial" charset="0"/>
              <a:ea typeface="新細明體" charset="-120"/>
            </a:endParaRPr>
          </a:p>
        </p:txBody>
      </p:sp>
      <p:sp>
        <p:nvSpPr>
          <p:cNvPr id="16388" name="投影片編號版面配置區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B3EE7951-2BAF-45BE-B4F0-576345E12B96}" type="slidenum">
              <a:rPr lang="en-US" altLang="zh-TW"/>
              <a:pPr/>
              <a:t>26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2042393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6387" name="備忘稿版面配置區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TW" altLang="en-US" dirty="0">
              <a:latin typeface="Arial" charset="0"/>
              <a:ea typeface="新細明體" charset="-120"/>
            </a:endParaRPr>
          </a:p>
        </p:txBody>
      </p:sp>
      <p:sp>
        <p:nvSpPr>
          <p:cNvPr id="16388" name="投影片編號版面配置區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B3EE7951-2BAF-45BE-B4F0-576345E12B96}" type="slidenum">
              <a:rPr lang="en-US" altLang="zh-TW"/>
              <a:pPr/>
              <a:t>28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8279289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D8ECEA8-CEA2-4A1E-98C1-50E68DCB94F8}" type="slidenum">
              <a:rPr lang="en-US" altLang="zh-TW"/>
              <a:pPr/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68313" y="332656"/>
            <a:ext cx="8229600" cy="1143000"/>
          </a:xfrm>
        </p:spPr>
        <p:txBody>
          <a:bodyPr/>
          <a:lstStyle>
            <a:lvl1pPr>
              <a:defRPr sz="4000" b="1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342900" indent="-342900">
              <a:buClr>
                <a:srgbClr val="FF0000"/>
              </a:buClr>
              <a:buFont typeface="Wingdings" panose="05000000000000000000" pitchFamily="2" charset="2"/>
              <a:buChar char="Ø"/>
              <a:defRPr sz="2800"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742950" indent="-285750">
              <a:buClr>
                <a:srgbClr val="0000FF"/>
              </a:buClr>
              <a:buSzPct val="75000"/>
              <a:buFont typeface="Wingdings" panose="05000000000000000000" pitchFamily="2" charset="2"/>
              <a:buChar char="ü"/>
              <a:defRPr sz="2400"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>
              <a:buClr>
                <a:srgbClr val="FFC000"/>
              </a:buClr>
              <a:defRPr sz="2000"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  <a:lvl4pPr>
              <a:defRPr sz="1800">
                <a:latin typeface="微軟正黑體" panose="020B0604030504040204" pitchFamily="34" charset="-120"/>
                <a:ea typeface="微軟正黑體" panose="020B0604030504040204" pitchFamily="34" charset="-120"/>
              </a:defRPr>
            </a:lvl4pPr>
            <a:lvl5pPr>
              <a:defRPr sz="1600">
                <a:latin typeface="微軟正黑體" panose="020B0604030504040204" pitchFamily="34" charset="-120"/>
                <a:ea typeface="微軟正黑體" panose="020B0604030504040204" pitchFamily="34" charset="-120"/>
              </a:defRPr>
            </a:lvl5pPr>
          </a:lstStyle>
          <a:p>
            <a:pPr lvl="0"/>
            <a:r>
              <a:rPr lang="zh-TW" altLang="en-US" dirty="0"/>
              <a:t>按一下以編輯母片文字樣式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2700338" y="6245225"/>
            <a:ext cx="3743325" cy="476250"/>
          </a:xfrm>
        </p:spPr>
        <p:txBody>
          <a:bodyPr/>
          <a:lstStyle>
            <a:lvl1pPr>
              <a:defRPr baseline="0"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75463" y="6245225"/>
            <a:ext cx="2133600" cy="476250"/>
          </a:xfrm>
        </p:spPr>
        <p:txBody>
          <a:bodyPr/>
          <a:lstStyle>
            <a:lvl1pPr>
              <a:defRPr>
                <a:latin typeface="微軟正黑體" pitchFamily="32" charset="-120"/>
                <a:ea typeface="微軟正黑體" pitchFamily="32" charset="-120"/>
              </a:defRPr>
            </a:lvl1pPr>
          </a:lstStyle>
          <a:p>
            <a:fld id="{584054D6-50C4-4D1C-AA6A-82751B061680}" type="slidenum">
              <a:rPr lang="en-US" altLang="zh-TW"/>
              <a:pPr/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TW" altLang="en-US" dirty="0"/>
              <a:t>按一下以編輯母片文字樣式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2700338" y="6245225"/>
            <a:ext cx="3743325" cy="476250"/>
          </a:xfrm>
        </p:spPr>
        <p:txBody>
          <a:bodyPr/>
          <a:lstStyle>
            <a:lvl1pPr>
              <a:defRPr baseline="0">
                <a:latin typeface="Times New Roman" panose="02020603050405020304" pitchFamily="18" charset="0"/>
                <a:ea typeface="標楷體" panose="03000509000000000000" pitchFamily="65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AF7D8A-8055-47EC-8692-BF6098B5CDBF}" type="slidenum">
              <a:rPr lang="en-US" altLang="zh-TW"/>
              <a:pPr/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9A75B31-D877-4DBC-8E7B-1F7CF77B1C07}" type="slidenum">
              <a:rPr lang="en-US" altLang="zh-TW"/>
              <a:pPr/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標題，文字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sz="half" idx="1"/>
          </p:nvPr>
        </p:nvSpPr>
        <p:spPr>
          <a:xfrm>
            <a:off x="468313" y="1628775"/>
            <a:ext cx="4038600" cy="4525963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59313" y="1628775"/>
            <a:ext cx="4038600" cy="4525963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4CE49DB-5EEF-419B-A62E-2954ED97A652}" type="slidenum">
              <a:rPr lang="en-US" altLang="zh-TW"/>
              <a:pPr/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68313" y="1628775"/>
            <a:ext cx="8229600" cy="4525963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288C4BA-3883-414F-891B-282AEF2ECE38}" type="slidenum">
              <a:rPr lang="en-US" altLang="zh-TW"/>
              <a:pPr/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DC33433-91C1-4CBF-AEC8-B82AF2364432}" type="slidenum">
              <a:rPr lang="en-US" altLang="zh-TW"/>
              <a:pPr/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68313" y="332656"/>
            <a:ext cx="8229600" cy="1143000"/>
          </a:xfrm>
        </p:spPr>
        <p:txBody>
          <a:bodyPr/>
          <a:lstStyle/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2700338" y="6245225"/>
            <a:ext cx="3743325" cy="476250"/>
          </a:xfrm>
        </p:spPr>
        <p:txBody>
          <a:bodyPr/>
          <a:lstStyle>
            <a:lvl1pPr>
              <a:defRPr baseline="0">
                <a:latin typeface="Times New Roman" panose="02020603050405020304" pitchFamily="18" charset="0"/>
                <a:ea typeface="標楷體" panose="03000509000000000000" pitchFamily="65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66D4DF2-88B1-4AE5-A6AA-9CD0AAC3F6F2}" type="slidenum">
              <a:rPr lang="en-US" altLang="zh-TW"/>
              <a:pPr/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2700338" y="6245225"/>
            <a:ext cx="3743325" cy="476250"/>
          </a:xfrm>
        </p:spPr>
        <p:txBody>
          <a:bodyPr/>
          <a:lstStyle>
            <a:lvl1pPr>
              <a:defRPr baseline="0">
                <a:latin typeface="Times New Roman" panose="02020603050405020304" pitchFamily="18" charset="0"/>
                <a:ea typeface="標楷體" panose="03000509000000000000" pitchFamily="65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887183-A452-4602-94F3-A413545771A7}" type="slidenum">
              <a:rPr lang="en-US" altLang="zh-TW"/>
              <a:pPr/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68313" y="1628775"/>
            <a:ext cx="4038600" cy="4525963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59313" y="1628775"/>
            <a:ext cx="4038600" cy="4525963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2700338" y="6245225"/>
            <a:ext cx="3743325" cy="476250"/>
          </a:xfrm>
        </p:spPr>
        <p:txBody>
          <a:bodyPr/>
          <a:lstStyle>
            <a:lvl1pPr>
              <a:defRPr baseline="0">
                <a:ea typeface="標楷體" panose="03000509000000000000" pitchFamily="65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58F2B4-65CB-4E5D-830D-F6D8F92EDB13}" type="slidenum">
              <a:rPr lang="en-US" altLang="zh-TW"/>
              <a:pPr/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2771775" y="6245225"/>
            <a:ext cx="3671888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72053B-A767-4353-BFD1-532ADDA84708}" type="slidenum">
              <a:rPr lang="en-US" altLang="zh-TW"/>
              <a:pPr/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D145869-1014-4FA2-B210-D33C56B21784}" type="slidenum">
              <a:rPr lang="en-US" altLang="zh-TW"/>
              <a:pPr/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E891C49-7C46-47F1-85F0-2A0E79D8F097}" type="slidenum">
              <a:rPr lang="en-US" altLang="zh-TW"/>
              <a:pPr/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D0AD985-78FB-4C63-8FAB-D5DAD7B19FC8}" type="slidenum">
              <a:rPr lang="en-US" altLang="zh-TW"/>
              <a:pPr/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FC18B78-5551-4758-93F6-0C577150CA74}" type="slidenum">
              <a:rPr lang="en-US" altLang="zh-TW"/>
              <a:pPr/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068B062-FCFF-468E-92D9-3EACA6C3391A}" type="slidenum">
              <a:rPr lang="en-US" altLang="zh-TW"/>
              <a:pPr/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38925" y="274638"/>
            <a:ext cx="2058988" cy="5880100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29325" cy="5880100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343ED6B-BFD4-4D88-90D2-5A56348195B7}" type="slidenum">
              <a:rPr lang="en-US" altLang="zh-TW"/>
              <a:pPr/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4.jpeg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3.jpe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2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9.xml"/><Relationship Id="rId7" Type="http://schemas.openxmlformats.org/officeDocument/2006/relationships/slideLayout" Target="../slideLayouts/slideLayout13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0.xml"/><Relationship Id="rId9" Type="http://schemas.openxmlformats.org/officeDocument/2006/relationships/slideLayout" Target="../slideLayouts/slideLayout1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按一下以編輯母片標題樣式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68313" y="1628775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819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panose="020B0604020202020204" pitchFamily="34" charset="0"/>
                <a:ea typeface="新細明體" panose="02020500000000000000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19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panose="020B0604020202020204" pitchFamily="34" charset="0"/>
                <a:ea typeface="新細明體" panose="02020500000000000000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880225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fld id="{F6E7AC42-DD48-41E6-9AA2-4C1E60C26DD9}" type="slidenum">
              <a:rPr lang="en-US" altLang="zh-TW"/>
              <a:pPr/>
              <a:t>‹#›</a:t>
            </a:fld>
            <a:endParaRPr lang="en-US" altLang="zh-TW"/>
          </a:p>
        </p:txBody>
      </p:sp>
      <p:pic>
        <p:nvPicPr>
          <p:cNvPr id="1031" name="Picture 7" descr="局徽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52388"/>
            <a:ext cx="4392613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032" name="群組 20"/>
          <p:cNvGrpSpPr>
            <a:grpSpLocks noChangeAspect="1"/>
          </p:cNvGrpSpPr>
          <p:nvPr userDrawn="1"/>
        </p:nvGrpSpPr>
        <p:grpSpPr bwMode="auto">
          <a:xfrm>
            <a:off x="6227763" y="14288"/>
            <a:ext cx="2682875" cy="482600"/>
            <a:chOff x="142664" y="76270"/>
            <a:chExt cx="5305202" cy="953298"/>
          </a:xfrm>
        </p:grpSpPr>
        <p:pic>
          <p:nvPicPr>
            <p:cNvPr id="1033" name="Picture 2" descr="C:\Documents and Settings\HD2296\My Documents\My Pictures\838.jpg"/>
            <p:cNvPicPr>
              <a:picLocks noChangeAspect="1" noChangeArrowheads="1"/>
            </p:cNvPicPr>
            <p:nvPr/>
          </p:nvPicPr>
          <p:blipFill>
            <a:blip r:embed="rId9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56049" y="176471"/>
              <a:ext cx="2735391" cy="3946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34" name="Picture 2" descr="http://www.coa.gov.tw/files/web_articles_files/223/919.jpg"/>
            <p:cNvPicPr>
              <a:picLocks noChangeAspect="1" noChangeArrowheads="1"/>
            </p:cNvPicPr>
            <p:nvPr/>
          </p:nvPicPr>
          <p:blipFill>
            <a:blip r:embed="rId10" cstate="print">
              <a:clrChange>
                <a:clrFrom>
                  <a:srgbClr val="F5FFFA"/>
                </a:clrFrom>
                <a:clrTo>
                  <a:srgbClr val="F5FFFA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2664" y="76270"/>
              <a:ext cx="928939" cy="8444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35" name="Picture 2" descr="C:\Documents and Settings\HD2296\My Documents\My Pictures\838.jpg"/>
            <p:cNvPicPr>
              <a:picLocks noChangeAspect="1" noChangeArrowheads="1"/>
            </p:cNvPicPr>
            <p:nvPr/>
          </p:nvPicPr>
          <p:blipFill>
            <a:blip r:embed="rId11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38810" y="546586"/>
              <a:ext cx="4409056" cy="4829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5717" r:id="rId1"/>
    <p:sldLayoutId id="2147485728" r:id="rId2"/>
    <p:sldLayoutId id="2147485729" r:id="rId3"/>
    <p:sldLayoutId id="2147485718" r:id="rId4"/>
    <p:sldLayoutId id="2147485719" r:id="rId5"/>
    <p:sldLayoutId id="2147485720" r:id="rId6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 b="1" kern="1200">
          <a:solidFill>
            <a:schemeClr val="accent2"/>
          </a:solidFill>
          <a:latin typeface="微軟正黑體" panose="020B0604030504040204" pitchFamily="34" charset="-120"/>
          <a:ea typeface="微軟正黑體" panose="020B0604030504040204" pitchFamily="34" charset="-120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 b="1">
          <a:solidFill>
            <a:schemeClr val="accent2"/>
          </a:solidFill>
          <a:latin typeface="微軟正黑體" panose="020B0604030504040204" pitchFamily="34" charset="-120"/>
          <a:ea typeface="微軟正黑體" panose="020B0604030504040204" pitchFamily="34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 b="1">
          <a:solidFill>
            <a:schemeClr val="accent2"/>
          </a:solidFill>
          <a:latin typeface="微軟正黑體" panose="020B0604030504040204" pitchFamily="34" charset="-120"/>
          <a:ea typeface="微軟正黑體" panose="020B0604030504040204" pitchFamily="34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 b="1">
          <a:solidFill>
            <a:schemeClr val="accent2"/>
          </a:solidFill>
          <a:latin typeface="微軟正黑體" panose="020B0604030504040204" pitchFamily="34" charset="-120"/>
          <a:ea typeface="微軟正黑體" panose="020B0604030504040204" pitchFamily="34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 b="1">
          <a:solidFill>
            <a:schemeClr val="accent2"/>
          </a:solidFill>
          <a:latin typeface="微軟正黑體" panose="020B0604030504040204" pitchFamily="34" charset="-120"/>
          <a:ea typeface="微軟正黑體" panose="020B0604030504040204" pitchFamily="34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新細明體" panose="02020500000000000000" pitchFamily="18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新細明體" panose="02020500000000000000" pitchFamily="18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新細明體" panose="02020500000000000000" pitchFamily="18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新細明體" panose="02020500000000000000" pitchFamily="18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kumimoji="1" sz="32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按一下以編輯母片標題樣式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68313" y="1628775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819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solidFill>
                  <a:srgbClr val="000000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19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solidFill>
                  <a:srgbClr val="000000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solidFill>
                  <a:srgbClr val="000000"/>
                </a:solidFill>
              </a:defRPr>
            </a:lvl1pPr>
          </a:lstStyle>
          <a:p>
            <a:fld id="{D76D36ED-B9CE-47FF-B7DD-F1DFAD906AB5}" type="slidenum">
              <a:rPr lang="en-US" altLang="zh-TW"/>
              <a:pPr/>
              <a:t>‹#›</a:t>
            </a:fld>
            <a:endParaRPr lang="en-US" altLang="zh-TW"/>
          </a:p>
        </p:txBody>
      </p:sp>
      <p:pic>
        <p:nvPicPr>
          <p:cNvPr id="2055" name="Picture 7" descr="局徽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88913"/>
            <a:ext cx="4392612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5721" r:id="rId1"/>
    <p:sldLayoutId id="2147485731" r:id="rId2"/>
    <p:sldLayoutId id="2147485732" r:id="rId3"/>
    <p:sldLayoutId id="2147485733" r:id="rId4"/>
    <p:sldLayoutId id="2147485734" r:id="rId5"/>
    <p:sldLayoutId id="2147485722" r:id="rId6"/>
    <p:sldLayoutId id="2147485723" r:id="rId7"/>
    <p:sldLayoutId id="2147485724" r:id="rId8"/>
    <p:sldLayoutId id="2147485725" r:id="rId9"/>
    <p:sldLayoutId id="2147485726" r:id="rId10"/>
    <p:sldLayoutId id="2147485727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新細明體" panose="02020500000000000000" pitchFamily="18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新細明體" panose="02020500000000000000" pitchFamily="18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新細明體" panose="02020500000000000000" pitchFamily="18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新細明體" panose="02020500000000000000" pitchFamily="18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新細明體" panose="02020500000000000000" pitchFamily="18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新細明體" panose="02020500000000000000" pitchFamily="18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新細明體" panose="02020500000000000000" pitchFamily="18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新細明體" panose="02020500000000000000" pitchFamily="18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chart" Target="../charts/chart1.xml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2.jpeg"/><Relationship Id="rId4" Type="http://schemas.openxmlformats.org/officeDocument/2006/relationships/image" Target="../media/image21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wmf"/><Relationship Id="rId2" Type="http://schemas.openxmlformats.org/officeDocument/2006/relationships/image" Target="../media/image24.wm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圖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80385"/>
            <a:ext cx="9144000" cy="197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標題 3"/>
          <p:cNvSpPr txBox="1">
            <a:spLocks/>
          </p:cNvSpPr>
          <p:nvPr/>
        </p:nvSpPr>
        <p:spPr>
          <a:xfrm>
            <a:off x="506303" y="1484784"/>
            <a:ext cx="8135938" cy="1295400"/>
          </a:xfrm>
          <a:prstGeom prst="rect">
            <a:avLst/>
          </a:prstGeom>
        </p:spPr>
        <p:txBody>
          <a:bodyPr bIns="91440" anchor="ctr"/>
          <a:lstStyle>
            <a:lvl1pPr algn="l" rtl="0" eaLnBrk="1" latinLnBrk="0" hangingPunct="1">
              <a:spcBef>
                <a:spcPct val="0"/>
              </a:spcBef>
              <a:buNone/>
              <a:defRPr kumimoji="0"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r>
              <a:rPr lang="zh-TW" altLang="en-US" sz="48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傳統豬瘟撲滅計畫之執行現況</a:t>
            </a:r>
            <a:endParaRPr lang="en-US" altLang="zh-TW" sz="4800" b="1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" name="標題 3"/>
          <p:cNvSpPr txBox="1">
            <a:spLocks/>
          </p:cNvSpPr>
          <p:nvPr/>
        </p:nvSpPr>
        <p:spPr>
          <a:xfrm>
            <a:off x="508575" y="3212976"/>
            <a:ext cx="8135938" cy="1511425"/>
          </a:xfrm>
          <a:prstGeom prst="rect">
            <a:avLst/>
          </a:prstGeom>
        </p:spPr>
        <p:txBody>
          <a:bodyPr bIns="91440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1200"/>
              </a:spcAft>
              <a:defRPr/>
            </a:pPr>
            <a:r>
              <a:rPr lang="zh-TW" alt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動植物防疫檢疫局</a:t>
            </a:r>
            <a:endParaRPr lang="en-US" altLang="zh-TW" sz="2800" b="1" dirty="0">
              <a:solidFill>
                <a:schemeClr val="tx1">
                  <a:lumMod val="95000"/>
                  <a:lumOff val="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 fontAlgn="auto">
              <a:spcAft>
                <a:spcPts val="1200"/>
              </a:spcAft>
              <a:defRPr/>
            </a:pPr>
            <a:r>
              <a:rPr lang="en-US" altLang="zh-TW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112</a:t>
            </a:r>
            <a:r>
              <a:rPr lang="zh-TW" alt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r>
              <a:rPr lang="en-US" altLang="zh-TW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</a:t>
            </a:r>
            <a:r>
              <a:rPr lang="zh-TW" alt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月</a:t>
            </a:r>
            <a:r>
              <a:rPr lang="en-US" altLang="zh-TW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17</a:t>
            </a:r>
            <a:r>
              <a:rPr lang="zh-TW" alt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日</a:t>
            </a:r>
            <a:endParaRPr lang="en-US" altLang="zh-TW" sz="2800" b="1" dirty="0">
              <a:solidFill>
                <a:schemeClr val="tx1">
                  <a:lumMod val="95000"/>
                  <a:lumOff val="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群組 25"/>
          <p:cNvGrpSpPr/>
          <p:nvPr/>
        </p:nvGrpSpPr>
        <p:grpSpPr>
          <a:xfrm>
            <a:off x="1471786" y="2229770"/>
            <a:ext cx="5946793" cy="2159958"/>
            <a:chOff x="346784" y="1825409"/>
            <a:chExt cx="7210010" cy="2481481"/>
          </a:xfrm>
        </p:grpSpPr>
        <p:grpSp>
          <p:nvGrpSpPr>
            <p:cNvPr id="20" name="群組 19"/>
            <p:cNvGrpSpPr/>
            <p:nvPr/>
          </p:nvGrpSpPr>
          <p:grpSpPr>
            <a:xfrm>
              <a:off x="346784" y="1825409"/>
              <a:ext cx="2020023" cy="2481481"/>
              <a:chOff x="346784" y="1825409"/>
              <a:chExt cx="2020023" cy="2481481"/>
            </a:xfrm>
          </p:grpSpPr>
          <p:grpSp>
            <p:nvGrpSpPr>
              <p:cNvPr id="9" name="群組 8"/>
              <p:cNvGrpSpPr/>
              <p:nvPr/>
            </p:nvGrpSpPr>
            <p:grpSpPr>
              <a:xfrm>
                <a:off x="346784" y="1825409"/>
                <a:ext cx="2020023" cy="2481481"/>
                <a:chOff x="380380" y="2146842"/>
                <a:chExt cx="2020023" cy="2481481"/>
              </a:xfrm>
            </p:grpSpPr>
            <p:grpSp>
              <p:nvGrpSpPr>
                <p:cNvPr id="6" name="群組 5"/>
                <p:cNvGrpSpPr/>
                <p:nvPr/>
              </p:nvGrpSpPr>
              <p:grpSpPr>
                <a:xfrm>
                  <a:off x="664359" y="2900131"/>
                  <a:ext cx="1736044" cy="1728192"/>
                  <a:chOff x="1114945" y="3068960"/>
                  <a:chExt cx="1440160" cy="1440000"/>
                </a:xfrm>
              </p:grpSpPr>
              <p:sp>
                <p:nvSpPr>
                  <p:cNvPr id="7" name="橢圓 6"/>
                  <p:cNvSpPr/>
                  <p:nvPr/>
                </p:nvSpPr>
                <p:spPr bwMode="auto">
                  <a:xfrm>
                    <a:off x="1114945" y="3068960"/>
                    <a:ext cx="1440160" cy="1440000"/>
                  </a:xfrm>
                  <a:prstGeom prst="ellipse">
                    <a:avLst/>
                  </a:prstGeom>
                  <a:solidFill>
                    <a:schemeClr val="bg1"/>
                  </a:solidFill>
                  <a:ln>
                    <a:solidFill>
                      <a:schemeClr val="tx1">
                        <a:lumMod val="75000"/>
                        <a:lumOff val="25000"/>
                      </a:schemeClr>
                    </a:solidFill>
                  </a:ln>
                  <a:effectLst/>
                </p:spPr>
                <p:txBody>
                  <a:bodyPr vert="horz" wrap="square" lIns="68571" tIns="34286" rIns="68571" bIns="34286" numCol="1" rtlCol="0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685733"/>
                    <a:endParaRPr lang="zh-TW" altLang="en-US" sz="1350"/>
                  </a:p>
                </p:txBody>
              </p:sp>
              <p:sp>
                <p:nvSpPr>
                  <p:cNvPr id="2" name="橢圓 1"/>
                  <p:cNvSpPr/>
                  <p:nvPr/>
                </p:nvSpPr>
                <p:spPr bwMode="auto">
                  <a:xfrm>
                    <a:off x="1151115" y="3104960"/>
                    <a:ext cx="1367817" cy="1368000"/>
                  </a:xfrm>
                  <a:prstGeom prst="ellipse">
                    <a:avLst/>
                  </a:prstGeom>
                  <a:solidFill>
                    <a:schemeClr val="tx1">
                      <a:lumMod val="75000"/>
                      <a:lumOff val="25000"/>
                    </a:schemeClr>
                  </a:solidFill>
                  <a:ln>
                    <a:solidFill>
                      <a:schemeClr val="bg1"/>
                    </a:solidFill>
                  </a:ln>
                  <a:effectLst/>
                </p:spPr>
                <p:txBody>
                  <a:bodyPr vert="horz" wrap="square" lIns="68571" tIns="34286" rIns="68571" bIns="34286" numCol="1" rtlCol="0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685733"/>
                    <a:endParaRPr lang="zh-TW" altLang="en-US" sz="1350"/>
                  </a:p>
                </p:txBody>
              </p:sp>
            </p:grpSp>
            <p:sp>
              <p:nvSpPr>
                <p:cNvPr id="8" name="等腰三角形 7"/>
                <p:cNvSpPr/>
                <p:nvPr/>
              </p:nvSpPr>
              <p:spPr bwMode="auto">
                <a:xfrm rot="17310152">
                  <a:off x="171265" y="2627221"/>
                  <a:ext cx="681747" cy="263517"/>
                </a:xfrm>
                <a:prstGeom prst="triangle">
                  <a:avLst/>
                </a:prstGeom>
                <a:solidFill>
                  <a:srgbClr val="C00000"/>
                </a:solidFill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68571" tIns="34286" rIns="68571" bIns="34286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defTabSz="685733"/>
                  <a:endParaRPr lang="zh-TW" altLang="en-US" sz="1350"/>
                </a:p>
              </p:txBody>
            </p:sp>
            <p:sp>
              <p:nvSpPr>
                <p:cNvPr id="10" name="等腰三角形 9"/>
                <p:cNvSpPr/>
                <p:nvPr/>
              </p:nvSpPr>
              <p:spPr bwMode="auto">
                <a:xfrm rot="11741517">
                  <a:off x="995180" y="2296079"/>
                  <a:ext cx="504056" cy="216024"/>
                </a:xfrm>
                <a:prstGeom prst="triangl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68571" tIns="34286" rIns="68571" bIns="34286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defTabSz="685733"/>
                  <a:endParaRPr lang="zh-TW" altLang="en-US" sz="1350"/>
                </a:p>
              </p:txBody>
            </p:sp>
            <p:sp>
              <p:nvSpPr>
                <p:cNvPr id="11" name="等腰三角形 10"/>
                <p:cNvSpPr/>
                <p:nvPr/>
              </p:nvSpPr>
              <p:spPr bwMode="auto">
                <a:xfrm rot="12343654">
                  <a:off x="1050477" y="2677879"/>
                  <a:ext cx="504056" cy="216024"/>
                </a:xfrm>
                <a:prstGeom prst="triangle">
                  <a:avLst/>
                </a:prstGeom>
                <a:solidFill>
                  <a:srgbClr val="FFC043"/>
                </a:solidFill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68571" tIns="34286" rIns="68571" bIns="34286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defTabSz="685733"/>
                  <a:endParaRPr lang="zh-TW" altLang="en-US" sz="1350"/>
                </a:p>
              </p:txBody>
            </p:sp>
            <p:sp>
              <p:nvSpPr>
                <p:cNvPr id="12" name="等腰三角形 11"/>
                <p:cNvSpPr/>
                <p:nvPr/>
              </p:nvSpPr>
              <p:spPr bwMode="auto">
                <a:xfrm rot="15918259">
                  <a:off x="1566245" y="2325786"/>
                  <a:ext cx="445278" cy="178891"/>
                </a:xfrm>
                <a:prstGeom prst="triangle">
                  <a:avLst/>
                </a:prstGeom>
                <a:solidFill>
                  <a:srgbClr val="F27900"/>
                </a:solidFill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68571" tIns="34286" rIns="68571" bIns="34286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defTabSz="685733"/>
                  <a:endParaRPr lang="zh-TW" altLang="en-US" sz="1350"/>
                </a:p>
              </p:txBody>
            </p:sp>
            <p:sp>
              <p:nvSpPr>
                <p:cNvPr id="13" name="等腰三角形 12"/>
                <p:cNvSpPr/>
                <p:nvPr/>
              </p:nvSpPr>
              <p:spPr bwMode="auto">
                <a:xfrm rot="17747424">
                  <a:off x="1874618" y="2677607"/>
                  <a:ext cx="345699" cy="143430"/>
                </a:xfrm>
                <a:prstGeom prst="triangle">
                  <a:avLst/>
                </a:prstGeom>
                <a:solidFill>
                  <a:srgbClr val="C00000"/>
                </a:solidFill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68571" tIns="34286" rIns="68571" bIns="34286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defTabSz="685733"/>
                  <a:endParaRPr lang="zh-TW" altLang="en-US" sz="1350"/>
                </a:p>
              </p:txBody>
            </p:sp>
            <p:sp>
              <p:nvSpPr>
                <p:cNvPr id="14" name="等腰三角形 13"/>
                <p:cNvSpPr/>
                <p:nvPr/>
              </p:nvSpPr>
              <p:spPr bwMode="auto">
                <a:xfrm rot="289779">
                  <a:off x="851946" y="2879066"/>
                  <a:ext cx="193078" cy="78630"/>
                </a:xfrm>
                <a:prstGeom prst="triangl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68571" tIns="34286" rIns="68571" bIns="34286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defTabSz="685733"/>
                  <a:endParaRPr lang="zh-TW" altLang="en-US" sz="1350"/>
                </a:p>
              </p:txBody>
            </p:sp>
            <p:sp>
              <p:nvSpPr>
                <p:cNvPr id="15" name="等腰三角形 14"/>
                <p:cNvSpPr/>
                <p:nvPr/>
              </p:nvSpPr>
              <p:spPr bwMode="auto">
                <a:xfrm rot="20016409">
                  <a:off x="743756" y="2652856"/>
                  <a:ext cx="299837" cy="121324"/>
                </a:xfrm>
                <a:prstGeom prst="triangle">
                  <a:avLst/>
                </a:prstGeom>
                <a:solidFill>
                  <a:srgbClr val="F27900"/>
                </a:solidFill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68571" tIns="34286" rIns="68571" bIns="34286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defTabSz="685733"/>
                  <a:endParaRPr lang="zh-TW" altLang="en-US" sz="1350"/>
                </a:p>
              </p:txBody>
            </p:sp>
            <p:sp>
              <p:nvSpPr>
                <p:cNvPr id="16" name="等腰三角形 15"/>
                <p:cNvSpPr/>
                <p:nvPr/>
              </p:nvSpPr>
              <p:spPr bwMode="auto">
                <a:xfrm rot="891628">
                  <a:off x="1451481" y="2146842"/>
                  <a:ext cx="281911" cy="128720"/>
                </a:xfrm>
                <a:prstGeom prst="triangl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68571" tIns="34286" rIns="68571" bIns="34286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defTabSz="685733"/>
                  <a:endParaRPr lang="zh-TW" altLang="en-US" sz="1350"/>
                </a:p>
              </p:txBody>
            </p:sp>
            <p:sp>
              <p:nvSpPr>
                <p:cNvPr id="17" name="等腰三角形 16"/>
                <p:cNvSpPr/>
                <p:nvPr/>
              </p:nvSpPr>
              <p:spPr bwMode="auto">
                <a:xfrm rot="7840165">
                  <a:off x="1511298" y="2516090"/>
                  <a:ext cx="173115" cy="82504"/>
                </a:xfrm>
                <a:prstGeom prst="triangle">
                  <a:avLst/>
                </a:prstGeom>
                <a:solidFill>
                  <a:srgbClr val="C00000"/>
                </a:solidFill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68571" tIns="34286" rIns="68571" bIns="34286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defTabSz="685733"/>
                  <a:endParaRPr lang="zh-TW" altLang="en-US" sz="1350"/>
                </a:p>
              </p:txBody>
            </p:sp>
            <p:sp>
              <p:nvSpPr>
                <p:cNvPr id="18" name="等腰三角形 17"/>
                <p:cNvSpPr/>
                <p:nvPr/>
              </p:nvSpPr>
              <p:spPr bwMode="auto">
                <a:xfrm rot="366571">
                  <a:off x="789827" y="2431470"/>
                  <a:ext cx="204249" cy="113944"/>
                </a:xfrm>
                <a:prstGeom prst="triangle">
                  <a:avLst/>
                </a:prstGeom>
                <a:solidFill>
                  <a:srgbClr val="FFC043"/>
                </a:solidFill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68571" tIns="34286" rIns="68571" bIns="34286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defTabSz="685733"/>
                  <a:endParaRPr lang="zh-TW" altLang="en-US" sz="1350"/>
                </a:p>
              </p:txBody>
            </p:sp>
          </p:grpSp>
          <p:sp>
            <p:nvSpPr>
              <p:cNvPr id="19" name="矩形 18"/>
              <p:cNvSpPr/>
              <p:nvPr/>
            </p:nvSpPr>
            <p:spPr>
              <a:xfrm>
                <a:off x="1067032" y="2956727"/>
                <a:ext cx="1053774" cy="9015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zh-TW" sz="4499" dirty="0">
                    <a:solidFill>
                      <a:schemeClr val="bg1"/>
                    </a:solidFill>
                    <a:latin typeface="Algerian" panose="04020705040A02060702" pitchFamily="82" charset="0"/>
                  </a:rPr>
                  <a:t>01</a:t>
                </a:r>
                <a:endParaRPr lang="zh-TW" altLang="en-US" sz="4499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22" name="群組 21"/>
            <p:cNvGrpSpPr/>
            <p:nvPr/>
          </p:nvGrpSpPr>
          <p:grpSpPr>
            <a:xfrm>
              <a:off x="2410409" y="3424082"/>
              <a:ext cx="5146385" cy="45719"/>
              <a:chOff x="2323203" y="4189669"/>
              <a:chExt cx="3732955" cy="68588"/>
            </a:xfrm>
          </p:grpSpPr>
          <p:sp>
            <p:nvSpPr>
              <p:cNvPr id="23" name="圓角矩形 22"/>
              <p:cNvSpPr/>
              <p:nvPr/>
            </p:nvSpPr>
            <p:spPr bwMode="auto">
              <a:xfrm>
                <a:off x="2323203" y="4195097"/>
                <a:ext cx="3714497" cy="63160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tx1">
                    <a:lumMod val="75000"/>
                    <a:lumOff val="25000"/>
                  </a:schemeClr>
                </a:solidFill>
              </a:ln>
              <a:effectLst/>
            </p:spPr>
            <p:txBody>
              <a:bodyPr vert="horz" wrap="square" lIns="68571" tIns="34286" rIns="68571" bIns="34286" numCol="1" rtlCol="0" anchor="t" anchorCtr="0" compatLnSpc="1">
                <a:prstTxWarp prst="textNoShape">
                  <a:avLst/>
                </a:prstTxWarp>
              </a:bodyPr>
              <a:lstStyle/>
              <a:p>
                <a:pPr defTabSz="685733"/>
                <a:endParaRPr lang="zh-TW" altLang="en-US" sz="1350"/>
              </a:p>
            </p:txBody>
          </p:sp>
          <p:sp>
            <p:nvSpPr>
              <p:cNvPr id="21" name="圓角矩形 20"/>
              <p:cNvSpPr/>
              <p:nvPr/>
            </p:nvSpPr>
            <p:spPr bwMode="auto">
              <a:xfrm>
                <a:off x="2341661" y="4189669"/>
                <a:ext cx="3714497" cy="48418"/>
              </a:xfrm>
              <a:prstGeom prst="roundRect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ffectLst/>
            </p:spPr>
            <p:txBody>
              <a:bodyPr vert="horz" wrap="square" lIns="68571" tIns="34286" rIns="68571" bIns="34286" numCol="1" rtlCol="0" anchor="t" anchorCtr="0" compatLnSpc="1">
                <a:prstTxWarp prst="textNoShape">
                  <a:avLst/>
                </a:prstTxWarp>
              </a:bodyPr>
              <a:lstStyle/>
              <a:p>
                <a:pPr defTabSz="685733"/>
                <a:endParaRPr lang="zh-TW" altLang="en-US" sz="1350"/>
              </a:p>
            </p:txBody>
          </p:sp>
        </p:grpSp>
      </p:grpSp>
      <p:sp>
        <p:nvSpPr>
          <p:cNvPr id="25" name="文字方塊 24"/>
          <p:cNvSpPr txBox="1"/>
          <p:nvPr/>
        </p:nvSpPr>
        <p:spPr>
          <a:xfrm>
            <a:off x="3101929" y="3046164"/>
            <a:ext cx="5585686" cy="546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-286172">
              <a:spcBef>
                <a:spcPts val="750"/>
              </a:spcBef>
              <a:spcAft>
                <a:spcPts val="150"/>
              </a:spcAft>
              <a:buFont typeface="Franklin Gothic Book" panose="020B0503020102020204" pitchFamily="34" charset="0"/>
              <a:buChar char="■"/>
            </a:pPr>
            <a:r>
              <a:rPr lang="zh-TW" altLang="en-US" sz="2954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豬瘟撲滅計畫緣由</a:t>
            </a:r>
            <a:endParaRPr lang="zh-TW" altLang="zh-TW" sz="2954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idx="11"/>
          </p:nvPr>
        </p:nvSpPr>
        <p:spPr>
          <a:xfrm>
            <a:off x="8388424" y="6453336"/>
            <a:ext cx="1196422" cy="302380"/>
          </a:xfrm>
        </p:spPr>
        <p:txBody>
          <a:bodyPr/>
          <a:lstStyle/>
          <a:p>
            <a:fld id="{9218771A-1FA6-48F9-BCFE-B5DA74CF0619}" type="slidenum">
              <a:rPr lang="zh-TW" altLang="zh-TW" smtClean="0"/>
              <a:pPr/>
              <a:t>2</a:t>
            </a:fld>
            <a:endParaRPr lang="zh-TW" altLang="zh-TW" dirty="0"/>
          </a:p>
        </p:txBody>
      </p:sp>
    </p:spTree>
    <p:extLst>
      <p:ext uri="{BB962C8B-B14F-4D97-AF65-F5344CB8AC3E}">
        <p14:creationId xmlns:p14="http://schemas.microsoft.com/office/powerpoint/2010/main" val="3736418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2196045" y="764704"/>
            <a:ext cx="4751909" cy="4878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68571" tIns="34286" rIns="68571" bIns="34286" numCol="1" anchor="ctr" anchorCtr="0" compatLnSpc="1">
            <a:prstTxWarp prst="textNoShape">
              <a:avLst/>
            </a:prstTxWarp>
            <a:no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000" b="1" kern="120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imes New Roman" panose="02020603050405020304" pitchFamily="18" charset="0"/>
                <a:ea typeface="標楷體" pitchFamily="65" charset="-12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imes New Roman" panose="02020603050405020304" pitchFamily="18" charset="0"/>
                <a:ea typeface="標楷體" pitchFamily="65" charset="-12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imes New Roman" panose="02020603050405020304" pitchFamily="18" charset="0"/>
                <a:ea typeface="標楷體" pitchFamily="65" charset="-12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imes New Roman" panose="02020603050405020304" pitchFamily="18" charset="0"/>
                <a:ea typeface="標楷體" pitchFamily="65" charset="-12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pPr defTabSz="685709">
              <a:defRPr/>
            </a:pPr>
            <a:r>
              <a:rPr lang="zh-TW" altLang="en-US" sz="3600" dirty="0">
                <a:cs typeface="+mn-cs"/>
              </a:rPr>
              <a:t>推動豬瘟清除計畫緣由</a:t>
            </a: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796114" y="1473504"/>
            <a:ext cx="7771388" cy="2230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68571" tIns="34286" rIns="68571" bIns="34286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anose="05000000000000000000" pitchFamily="2" charset="2"/>
              <a:buChar char="Ø"/>
              <a:defRPr kumimoji="1" sz="28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00FF"/>
              </a:buClr>
              <a:buSzPct val="75000"/>
              <a:buFont typeface="Wingdings" panose="05000000000000000000" pitchFamily="2" charset="2"/>
              <a:buChar char="ü"/>
              <a:defRPr kumimoji="1" sz="24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C000"/>
              </a:buClr>
              <a:buChar char="•"/>
              <a:defRPr kumimoji="1" sz="20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kumimoji="1" sz="18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6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defTabSz="685709">
              <a:lnSpc>
                <a:spcPts val="2500"/>
              </a:lnSpc>
              <a:buSzPct val="80000"/>
              <a:defRPr/>
            </a:pPr>
            <a:r>
              <a:rPr lang="en-US" altLang="zh-TW" sz="2100" dirty="0">
                <a:solidFill>
                  <a:srgbClr val="000000"/>
                </a:solidFill>
              </a:rPr>
              <a:t>109</a:t>
            </a:r>
            <a:r>
              <a:rPr lang="zh-TW" altLang="zh-TW" sz="2100" dirty="0">
                <a:solidFill>
                  <a:srgbClr val="000000"/>
                </a:solidFill>
              </a:rPr>
              <a:t>年</a:t>
            </a:r>
            <a:r>
              <a:rPr lang="en-US" altLang="zh-TW" sz="2100" dirty="0">
                <a:solidFill>
                  <a:srgbClr val="000000"/>
                </a:solidFill>
              </a:rPr>
              <a:t>6</a:t>
            </a:r>
            <a:r>
              <a:rPr lang="zh-TW" altLang="zh-TW" sz="2100" dirty="0">
                <a:solidFill>
                  <a:srgbClr val="000000"/>
                </a:solidFill>
              </a:rPr>
              <a:t>月</a:t>
            </a:r>
            <a:r>
              <a:rPr lang="en-US" altLang="zh-TW" sz="2100" dirty="0">
                <a:solidFill>
                  <a:srgbClr val="000000"/>
                </a:solidFill>
              </a:rPr>
              <a:t>20</a:t>
            </a:r>
            <a:r>
              <a:rPr lang="zh-TW" altLang="zh-TW" sz="2100" dirty="0">
                <a:solidFill>
                  <a:srgbClr val="000000"/>
                </a:solidFill>
              </a:rPr>
              <a:t>日行政院農業委員會於屏東辦理</a:t>
            </a:r>
            <a:r>
              <a:rPr lang="zh-TW" altLang="en-US" sz="2100" dirty="0">
                <a:solidFill>
                  <a:srgbClr val="000000"/>
                </a:solidFill>
              </a:rPr>
              <a:t>之</a:t>
            </a:r>
            <a:r>
              <a:rPr lang="zh-TW" altLang="zh-TW" sz="2100" dirty="0">
                <a:solidFill>
                  <a:srgbClr val="000000"/>
                </a:solidFill>
              </a:rPr>
              <a:t>「感謝有您 豬事順興」活動，蔡總統指示</a:t>
            </a:r>
            <a:r>
              <a:rPr lang="zh-TW" altLang="zh-TW" sz="2100" b="1" dirty="0">
                <a:solidFill>
                  <a:srgbClr val="C00000"/>
                </a:solidFill>
              </a:rPr>
              <a:t>撲滅豬瘟為下一階段任務</a:t>
            </a:r>
            <a:r>
              <a:rPr lang="zh-TW" altLang="zh-TW" sz="2100" dirty="0">
                <a:solidFill>
                  <a:srgbClr val="000000"/>
                </a:solidFill>
              </a:rPr>
              <a:t>，並期許儘速達成目標。</a:t>
            </a:r>
            <a:endParaRPr lang="en-US" altLang="zh-TW" sz="2100" dirty="0">
              <a:solidFill>
                <a:srgbClr val="000000"/>
              </a:solidFill>
            </a:endParaRPr>
          </a:p>
          <a:p>
            <a:pPr algn="just" defTabSz="685709">
              <a:lnSpc>
                <a:spcPts val="2500"/>
              </a:lnSpc>
              <a:buSzPct val="80000"/>
              <a:defRPr/>
            </a:pPr>
            <a:r>
              <a:rPr lang="en-US" altLang="zh-TW" sz="2100" dirty="0">
                <a:solidFill>
                  <a:srgbClr val="000000"/>
                </a:solidFill>
              </a:rPr>
              <a:t>109</a:t>
            </a:r>
            <a:r>
              <a:rPr lang="zh-TW" altLang="zh-TW" sz="2100" dirty="0">
                <a:solidFill>
                  <a:srgbClr val="000000"/>
                </a:solidFill>
              </a:rPr>
              <a:t>年</a:t>
            </a:r>
            <a:r>
              <a:rPr lang="en-US" altLang="zh-TW" sz="2100" dirty="0">
                <a:solidFill>
                  <a:srgbClr val="000000"/>
                </a:solidFill>
              </a:rPr>
              <a:t>12</a:t>
            </a:r>
            <a:r>
              <a:rPr lang="zh-TW" altLang="en-US" sz="2100" dirty="0">
                <a:solidFill>
                  <a:srgbClr val="000000"/>
                </a:solidFill>
              </a:rPr>
              <a:t>月</a:t>
            </a:r>
            <a:r>
              <a:rPr lang="en-US" altLang="zh-TW" sz="2100" dirty="0">
                <a:solidFill>
                  <a:srgbClr val="000000"/>
                </a:solidFill>
              </a:rPr>
              <a:t>6</a:t>
            </a:r>
            <a:r>
              <a:rPr lang="zh-TW" altLang="en-US" sz="2100" dirty="0">
                <a:solidFill>
                  <a:srgbClr val="000000"/>
                </a:solidFill>
              </a:rPr>
              <a:t>日蘇院長於「</a:t>
            </a:r>
            <a:r>
              <a:rPr lang="zh-TW" altLang="en-US" sz="2100" b="1" dirty="0">
                <a:solidFill>
                  <a:srgbClr val="0000FF"/>
                </a:solidFill>
              </a:rPr>
              <a:t>養豬產業現代化升級永續發展提升競爭力</a:t>
            </a:r>
            <a:r>
              <a:rPr lang="zh-TW" altLang="en-US" sz="2100" dirty="0">
                <a:solidFill>
                  <a:srgbClr val="000000"/>
                </a:solidFill>
              </a:rPr>
              <a:t>」活動中裁示要求積極推動豬瘟清除計畫，妥適</a:t>
            </a:r>
            <a:r>
              <a:rPr lang="zh-TW" altLang="en-US" sz="2100" b="1" dirty="0">
                <a:solidFill>
                  <a:srgbClr val="C00000"/>
                </a:solidFill>
              </a:rPr>
              <a:t>規劃</a:t>
            </a:r>
            <a:r>
              <a:rPr lang="en-US" altLang="zh-TW" sz="2100" b="1" dirty="0">
                <a:solidFill>
                  <a:srgbClr val="C00000"/>
                </a:solidFill>
              </a:rPr>
              <a:t>110-111</a:t>
            </a:r>
            <a:r>
              <a:rPr lang="zh-TW" altLang="en-US" sz="2100" b="1" dirty="0">
                <a:solidFill>
                  <a:srgbClr val="C00000"/>
                </a:solidFill>
              </a:rPr>
              <a:t>年預定執行之各項監測及哨兵豬試驗，預計</a:t>
            </a:r>
            <a:r>
              <a:rPr lang="en-US" altLang="zh-TW" sz="2100" b="1" dirty="0">
                <a:solidFill>
                  <a:srgbClr val="C00000"/>
                </a:solidFill>
              </a:rPr>
              <a:t>112</a:t>
            </a:r>
            <a:r>
              <a:rPr lang="zh-TW" altLang="en-US" sz="2100" b="1" dirty="0">
                <a:solidFill>
                  <a:srgbClr val="C00000"/>
                </a:solidFill>
              </a:rPr>
              <a:t>年進入停打疫苗</a:t>
            </a:r>
            <a:r>
              <a:rPr lang="zh-TW" altLang="en-US" sz="2100" b="1" dirty="0">
                <a:solidFill>
                  <a:srgbClr val="0000FF"/>
                </a:solidFill>
              </a:rPr>
              <a:t>評估階段</a:t>
            </a:r>
            <a:r>
              <a:rPr lang="zh-TW" altLang="en-US" sz="2100" b="1" dirty="0">
                <a:solidFill>
                  <a:srgbClr val="C00000"/>
                </a:solidFill>
              </a:rPr>
              <a:t>。</a:t>
            </a:r>
          </a:p>
          <a:p>
            <a:pPr marL="257141" indent="-257141" algn="just" defTabSz="685709">
              <a:lnSpc>
                <a:spcPts val="2250"/>
              </a:lnSpc>
              <a:buSzPct val="80000"/>
              <a:buFont typeface="Wingdings" panose="05000000000000000000" pitchFamily="2" charset="2"/>
              <a:buChar char="u"/>
              <a:defRPr/>
            </a:pPr>
            <a:endParaRPr lang="zh-TW" altLang="zh-TW" sz="1867" b="1" dirty="0">
              <a:solidFill>
                <a:srgbClr val="00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pic>
        <p:nvPicPr>
          <p:cNvPr id="7" name="圖片 6">
            <a:extLst>
              <a:ext uri="{FF2B5EF4-FFF2-40B4-BE49-F238E27FC236}">
                <a16:creationId xmlns:a16="http://schemas.microsoft.com/office/drawing/2014/main" id="{058F28EE-445D-41DB-9E66-326D40E5EFD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87624" y="3932048"/>
            <a:ext cx="3465960" cy="2306648"/>
          </a:xfrm>
          <a:prstGeom prst="rect">
            <a:avLst/>
          </a:prstGeom>
          <a:ln w="19050">
            <a:solidFill>
              <a:srgbClr val="7030A0"/>
            </a:solidFill>
          </a:ln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48064" y="3892436"/>
            <a:ext cx="3312368" cy="23462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投影片編號版面配置區 1"/>
          <p:cNvSpPr>
            <a:spLocks noGrp="1"/>
          </p:cNvSpPr>
          <p:nvPr>
            <p:ph type="sldNum" idx="11"/>
          </p:nvPr>
        </p:nvSpPr>
        <p:spPr>
          <a:xfrm>
            <a:off x="8316416" y="6544714"/>
            <a:ext cx="1196422" cy="302379"/>
          </a:xfrm>
        </p:spPr>
        <p:txBody>
          <a:bodyPr/>
          <a:lstStyle/>
          <a:p>
            <a:fld id="{9218771A-1FA6-48F9-BCFE-B5DA74CF0619}" type="slidenum">
              <a:rPr lang="zh-TW" altLang="zh-TW" smtClean="0"/>
              <a:pPr/>
              <a:t>3</a:t>
            </a:fld>
            <a:endParaRPr lang="zh-TW" altLang="zh-TW" dirty="0"/>
          </a:p>
        </p:txBody>
      </p:sp>
    </p:spTree>
    <p:extLst>
      <p:ext uri="{BB962C8B-B14F-4D97-AF65-F5344CB8AC3E}">
        <p14:creationId xmlns:p14="http://schemas.microsoft.com/office/powerpoint/2010/main" val="3071793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www.oie.int/app/uploads/2022/03/csf-world-eng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3897" y="1801652"/>
            <a:ext cx="7429991" cy="42097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847591"/>
            <a:ext cx="8229600" cy="857138"/>
          </a:xfrm>
        </p:spPr>
        <p:txBody>
          <a:bodyPr/>
          <a:lstStyle/>
          <a:p>
            <a:pPr defTabSz="685709">
              <a:defRPr/>
            </a:pPr>
            <a:r>
              <a:rPr lang="en-US" altLang="zh-TW" sz="3600" dirty="0">
                <a:cs typeface="+mn-cs"/>
              </a:rPr>
              <a:t>WOAH</a:t>
            </a:r>
            <a:r>
              <a:rPr lang="zh-TW" altLang="en-US" sz="3600" dirty="0">
                <a:cs typeface="+mn-cs"/>
              </a:rPr>
              <a:t>認定全球豬瘟非疫狀態</a:t>
            </a:r>
          </a:p>
        </p:txBody>
      </p:sp>
      <p:sp>
        <p:nvSpPr>
          <p:cNvPr id="6" name="文字方塊 5"/>
          <p:cNvSpPr txBox="1"/>
          <p:nvPr/>
        </p:nvSpPr>
        <p:spPr>
          <a:xfrm>
            <a:off x="903897" y="4892384"/>
            <a:ext cx="807303" cy="276999"/>
          </a:xfrm>
          <a:prstGeom prst="rect">
            <a:avLst/>
          </a:prstGeom>
          <a:solidFill>
            <a:srgbClr val="95C674"/>
          </a:solidFill>
        </p:spPr>
        <p:txBody>
          <a:bodyPr wrap="square" rtlCol="0">
            <a:spAutoFit/>
          </a:bodyPr>
          <a:lstStyle/>
          <a:p>
            <a:r>
              <a:rPr lang="zh-TW" altLang="en-US" sz="12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清淨區域</a:t>
            </a:r>
          </a:p>
        </p:txBody>
      </p:sp>
      <p:sp>
        <p:nvSpPr>
          <p:cNvPr id="8" name="文字方塊 7"/>
          <p:cNvSpPr txBox="1"/>
          <p:nvPr/>
        </p:nvSpPr>
        <p:spPr>
          <a:xfrm>
            <a:off x="905921" y="5167695"/>
            <a:ext cx="813017" cy="276999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zh-TW" altLang="en-US" sz="12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未認定</a:t>
            </a:r>
          </a:p>
        </p:txBody>
      </p:sp>
      <p:sp>
        <p:nvSpPr>
          <p:cNvPr id="4" name="橢圓 3"/>
          <p:cNvSpPr/>
          <p:nvPr/>
        </p:nvSpPr>
        <p:spPr bwMode="auto">
          <a:xfrm>
            <a:off x="6334044" y="3178106"/>
            <a:ext cx="1371421" cy="1199994"/>
          </a:xfrm>
          <a:prstGeom prst="ellipse">
            <a:avLst/>
          </a:prstGeom>
          <a:noFill/>
          <a:ln w="38100" cap="flat" cmpd="sng" algn="ctr">
            <a:solidFill>
              <a:srgbClr val="FF0000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68571" tIns="34286" rIns="68571" bIns="34286" numCol="1" rtlCol="0" anchor="t" anchorCtr="0" compatLnSpc="1">
            <a:prstTxWarp prst="textNoShape">
              <a:avLst/>
            </a:prstTxWarp>
          </a:bodyPr>
          <a:lstStyle/>
          <a:p>
            <a:pPr defTabSz="336902">
              <a:buClr>
                <a:srgbClr val="000000"/>
              </a:buClr>
              <a:buSzPct val="100000"/>
            </a:pPr>
            <a:endParaRPr kumimoji="0" lang="zh-TW" altLang="en-US" sz="1350">
              <a:solidFill>
                <a:schemeClr val="bg1"/>
              </a:solidFill>
              <a:latin typeface="Arial" panose="020B0604020202020204" pitchFamily="34" charset="0"/>
              <a:ea typeface="新細明體" panose="02020500000000000000" pitchFamily="18" charset="-120"/>
            </a:endParaRPr>
          </a:p>
        </p:txBody>
      </p:sp>
      <p:cxnSp>
        <p:nvCxnSpPr>
          <p:cNvPr id="9" name="直線單箭頭接點 8"/>
          <p:cNvCxnSpPr/>
          <p:nvPr/>
        </p:nvCxnSpPr>
        <p:spPr bwMode="auto">
          <a:xfrm>
            <a:off x="6962612" y="4378100"/>
            <a:ext cx="457140" cy="1295101"/>
          </a:xfrm>
          <a:prstGeom prst="straightConnector1">
            <a:avLst/>
          </a:prstGeom>
          <a:solidFill>
            <a:srgbClr val="00B8FF"/>
          </a:solidFill>
          <a:ln w="41275" cap="flat" cmpd="sng" algn="ctr">
            <a:solidFill>
              <a:srgbClr val="FF0000"/>
            </a:solidFill>
            <a:prstDash val="dash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1" name="文字方塊 10"/>
          <p:cNvSpPr txBox="1"/>
          <p:nvPr/>
        </p:nvSpPr>
        <p:spPr>
          <a:xfrm>
            <a:off x="6448329" y="5688257"/>
            <a:ext cx="22621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亞洲地區均未有國家</a:t>
            </a:r>
            <a:endParaRPr lang="en-US" altLang="zh-TW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被認定為豬瘟非疫區</a:t>
            </a:r>
          </a:p>
        </p:txBody>
      </p:sp>
      <p:sp>
        <p:nvSpPr>
          <p:cNvPr id="14" name="投影片編號版面配置區 4"/>
          <p:cNvSpPr>
            <a:spLocks noGrp="1"/>
          </p:cNvSpPr>
          <p:nvPr>
            <p:ph type="sldNum" idx="11"/>
          </p:nvPr>
        </p:nvSpPr>
        <p:spPr>
          <a:xfrm>
            <a:off x="8316416" y="6550651"/>
            <a:ext cx="1196422" cy="302379"/>
          </a:xfrm>
        </p:spPr>
        <p:txBody>
          <a:bodyPr/>
          <a:lstStyle/>
          <a:p>
            <a:r>
              <a:rPr lang="en-US" altLang="zh-TW" dirty="0">
                <a:solidFill>
                  <a:schemeClr val="tx1"/>
                </a:solidFill>
              </a:rPr>
              <a:t>4</a:t>
            </a:r>
            <a:endParaRPr lang="zh-TW" altLang="zh-TW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07887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>
            <a:extLst>
              <a:ext uri="{FF2B5EF4-FFF2-40B4-BE49-F238E27FC236}">
                <a16:creationId xmlns:a16="http://schemas.microsoft.com/office/drawing/2014/main" id="{1EC50A46-BE97-4260-9BA3-7DF155DC06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08426" y="752872"/>
            <a:ext cx="504677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algn="ctr" defTabSz="685709">
              <a:defRPr/>
            </a:pPr>
            <a:r>
              <a:rPr lang="zh-TW" altLang="en-US" sz="36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我國豬瘟疫情歷程回顧</a:t>
            </a:r>
            <a:endParaRPr lang="en-US" altLang="zh-TW" sz="3600" b="1" dirty="0">
              <a:solidFill>
                <a:srgbClr val="0000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037946" y="1457362"/>
            <a:ext cx="7428533" cy="21562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 defTabSz="685709">
              <a:buClr>
                <a:srgbClr val="FF0000"/>
              </a:buClr>
              <a:buSzPct val="100000"/>
              <a:buFont typeface="Wingdings" panose="05000000000000000000" pitchFamily="2" charset="2"/>
              <a:buChar char="Ø"/>
            </a:pPr>
            <a:r>
              <a:rPr lang="zh-TW" altLang="en-US" sz="1661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2800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臺灣自</a:t>
            </a:r>
            <a:r>
              <a:rPr lang="zh-TW" altLang="en-US" sz="28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 panose="020B0604020202020204" pitchFamily="34" charset="-120"/>
              </a:rPr>
              <a:t>日據時代便有豬瘟病例紀錄</a:t>
            </a:r>
            <a:endParaRPr lang="en-US" altLang="zh-TW" sz="2800" b="1" dirty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Arial Unicode MS" panose="020B0604020202020204" pitchFamily="34" charset="-120"/>
            </a:endParaRPr>
          </a:p>
          <a:p>
            <a:pPr marL="685754" lvl="1" indent="-342900" algn="just" defTabSz="685709">
              <a:buClr>
                <a:srgbClr val="0000FF"/>
              </a:buClr>
              <a:buFont typeface="Wingdings" panose="05000000000000000000" pitchFamily="2" charset="2"/>
              <a:buChar char="ü"/>
            </a:pPr>
            <a:r>
              <a:rPr lang="zh-TW" altLang="en-US" sz="2400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民國</a:t>
            </a:r>
            <a:r>
              <a:rPr lang="en-US" altLang="zh-TW" sz="2400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37</a:t>
            </a:r>
            <a:r>
              <a:rPr lang="zh-TW" altLang="en-US" sz="2400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年豬瘟發生率高達 </a:t>
            </a:r>
            <a:r>
              <a:rPr lang="en-US" altLang="zh-TW" sz="2400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81.3</a:t>
            </a:r>
            <a:r>
              <a:rPr lang="zh-TW" altLang="en-US" sz="2400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％ </a:t>
            </a:r>
            <a:endParaRPr lang="en-US" altLang="zh-TW" sz="2400" dirty="0">
              <a:solidFill>
                <a:srgbClr val="0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685754" lvl="1" indent="-342900" algn="just" defTabSz="685709">
              <a:buClr>
                <a:srgbClr val="0000FF"/>
              </a:buClr>
              <a:buFont typeface="Wingdings" panose="05000000000000000000" pitchFamily="2" charset="2"/>
              <a:buChar char="ü"/>
            </a:pPr>
            <a:r>
              <a:rPr lang="zh-TW" altLang="en-US" sz="2400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民國</a:t>
            </a:r>
            <a:r>
              <a:rPr lang="en-US" altLang="zh-TW" sz="2400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47</a:t>
            </a:r>
            <a:r>
              <a:rPr lang="zh-TW" altLang="en-US" sz="2400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年開發乾燥兔化豬瘟疫苗</a:t>
            </a:r>
            <a:r>
              <a:rPr lang="en-US" altLang="zh-TW" sz="2400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 LPC </a:t>
            </a:r>
            <a:r>
              <a:rPr lang="zh-TW" altLang="en-US" sz="2400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株 </a:t>
            </a:r>
            <a:r>
              <a:rPr lang="en-US" altLang="zh-TW" sz="2400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sz="2400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，供為全面實施豬瘟預防注射，得以有效控制豬瘟</a:t>
            </a:r>
            <a:endParaRPr lang="en-US" altLang="zh-TW" sz="2400" dirty="0">
              <a:solidFill>
                <a:srgbClr val="0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685754" lvl="1" indent="-342900" algn="just" defTabSz="685709">
              <a:buClr>
                <a:srgbClr val="0000FF"/>
              </a:buClr>
              <a:buFont typeface="Wingdings" panose="05000000000000000000" pitchFamily="2" charset="2"/>
              <a:buChar char="ü"/>
            </a:pPr>
            <a:r>
              <a:rPr lang="zh-TW" altLang="en-US" sz="2400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至</a:t>
            </a:r>
            <a:r>
              <a:rPr lang="en-US" altLang="zh-TW" sz="2400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54</a:t>
            </a:r>
            <a:r>
              <a:rPr lang="zh-TW" altLang="en-US" sz="2400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年豬瘟發生率降至</a:t>
            </a:r>
            <a:r>
              <a:rPr lang="en-US" altLang="zh-TW" sz="2400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0.02%</a:t>
            </a:r>
            <a:r>
              <a:rPr lang="zh-TW" altLang="en-US" sz="2400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以下</a:t>
            </a:r>
            <a:endParaRPr lang="en-US" altLang="zh-TW" sz="2400" dirty="0">
              <a:solidFill>
                <a:srgbClr val="0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defTabSz="685709">
              <a:buClr>
                <a:srgbClr val="C00000"/>
              </a:buClr>
            </a:pPr>
            <a:endParaRPr lang="en-US" altLang="zh-TW" sz="1012" dirty="0">
              <a:solidFill>
                <a:srgbClr val="0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pSp>
        <p:nvGrpSpPr>
          <p:cNvPr id="6" name="群組 5">
            <a:extLst>
              <a:ext uri="{FF2B5EF4-FFF2-40B4-BE49-F238E27FC236}">
                <a16:creationId xmlns:a16="http://schemas.microsoft.com/office/drawing/2014/main" id="{9CA15542-E1DF-4807-912F-E66BBE537C62}"/>
              </a:ext>
            </a:extLst>
          </p:cNvPr>
          <p:cNvGrpSpPr/>
          <p:nvPr/>
        </p:nvGrpSpPr>
        <p:grpSpPr>
          <a:xfrm>
            <a:off x="761238" y="3613658"/>
            <a:ext cx="7344816" cy="2821106"/>
            <a:chOff x="1521507" y="3598153"/>
            <a:chExt cx="6459770" cy="2506975"/>
          </a:xfrm>
        </p:grpSpPr>
        <p:pic>
          <p:nvPicPr>
            <p:cNvPr id="4" name="圖片 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21507" y="3598153"/>
              <a:ext cx="6459770" cy="2506975"/>
            </a:xfrm>
            <a:prstGeom prst="rect">
              <a:avLst/>
            </a:prstGeom>
          </p:spPr>
        </p:pic>
        <p:grpSp>
          <p:nvGrpSpPr>
            <p:cNvPr id="7" name="群組 7">
              <a:extLst>
                <a:ext uri="{FF2B5EF4-FFF2-40B4-BE49-F238E27FC236}">
                  <a16:creationId xmlns:a16="http://schemas.microsoft.com/office/drawing/2014/main" id="{932A8C14-99CF-48C0-A118-E38AFCEE3322}"/>
                </a:ext>
              </a:extLst>
            </p:cNvPr>
            <p:cNvGrpSpPr/>
            <p:nvPr/>
          </p:nvGrpSpPr>
          <p:grpSpPr>
            <a:xfrm>
              <a:off x="6005223" y="4276567"/>
              <a:ext cx="1880697" cy="1073682"/>
              <a:chOff x="5678035" y="4182179"/>
              <a:chExt cx="2716917" cy="1551077"/>
            </a:xfrm>
          </p:grpSpPr>
          <p:sp>
            <p:nvSpPr>
              <p:cNvPr id="8" name="文字方塊 7">
                <a:extLst>
                  <a:ext uri="{FF2B5EF4-FFF2-40B4-BE49-F238E27FC236}">
                    <a16:creationId xmlns:a16="http://schemas.microsoft.com/office/drawing/2014/main" id="{0B6FA1BA-7D70-49A3-8631-7CEEFC8A8B4E}"/>
                  </a:ext>
                </a:extLst>
              </p:cNvPr>
              <p:cNvSpPr txBox="1"/>
              <p:nvPr/>
            </p:nvSpPr>
            <p:spPr>
              <a:xfrm>
                <a:off x="5678035" y="4182179"/>
                <a:ext cx="2716917" cy="87183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 defTabSz="685709">
                  <a:buClr>
                    <a:srgbClr val="FF0000"/>
                  </a:buClr>
                </a:pPr>
                <a:r>
                  <a:rPr lang="zh-TW" altLang="en-US" sz="1661" dirty="0">
                    <a:solidFill>
                      <a:srgbClr val="000000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我國於</a:t>
                </a:r>
                <a:r>
                  <a:rPr lang="en-US" altLang="zh-TW" sz="1661" b="1" dirty="0">
                    <a:solidFill>
                      <a:srgbClr val="C00000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95</a:t>
                </a:r>
                <a:r>
                  <a:rPr lang="zh-TW" altLang="en-US" sz="1661" b="1" dirty="0">
                    <a:solidFill>
                      <a:srgbClr val="C00000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年迄今</a:t>
                </a:r>
                <a:endParaRPr lang="en-US" altLang="zh-TW" sz="1661" b="1" dirty="0">
                  <a:solidFill>
                    <a:srgbClr val="C0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  <a:p>
                <a:pPr algn="ctr" defTabSz="685709">
                  <a:buClr>
                    <a:srgbClr val="FF0000"/>
                  </a:buClr>
                </a:pPr>
                <a:r>
                  <a:rPr lang="zh-TW" altLang="en-US" sz="1661" b="1" dirty="0">
                    <a:solidFill>
                      <a:srgbClr val="C00000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無豬瘟確診案例</a:t>
                </a:r>
                <a:endParaRPr lang="en-US" altLang="zh-TW" sz="1661" b="1" dirty="0">
                  <a:solidFill>
                    <a:srgbClr val="C0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  <p:sp>
            <p:nvSpPr>
              <p:cNvPr id="9" name="向下箭號 8"/>
              <p:cNvSpPr/>
              <p:nvPr/>
            </p:nvSpPr>
            <p:spPr>
              <a:xfrm>
                <a:off x="6804248" y="5013176"/>
                <a:ext cx="398814" cy="720080"/>
              </a:xfrm>
              <a:prstGeom prst="downArrow">
                <a:avLst/>
              </a:prstGeom>
              <a:solidFill>
                <a:srgbClr val="C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709"/>
                <a:endParaRPr kumimoji="1" lang="zh-TW" altLang="en-US">
                  <a:solidFill>
                    <a:srgbClr val="FFFFFF"/>
                  </a:solidFill>
                </a:endParaRPr>
              </a:p>
            </p:txBody>
          </p:sp>
        </p:grpSp>
      </p:grpSp>
      <p:sp>
        <p:nvSpPr>
          <p:cNvPr id="5" name="投影片編號版面配置區 4"/>
          <p:cNvSpPr>
            <a:spLocks noGrp="1"/>
          </p:cNvSpPr>
          <p:nvPr>
            <p:ph type="sldNum" idx="11"/>
          </p:nvPr>
        </p:nvSpPr>
        <p:spPr>
          <a:xfrm>
            <a:off x="8316416" y="6555621"/>
            <a:ext cx="1196422" cy="302379"/>
          </a:xfrm>
        </p:spPr>
        <p:txBody>
          <a:bodyPr/>
          <a:lstStyle/>
          <a:p>
            <a:fld id="{9218771A-1FA6-48F9-BCFE-B5DA74CF0619}" type="slidenum">
              <a:rPr lang="zh-TW" altLang="zh-TW" smtClean="0"/>
              <a:pPr/>
              <a:t>5</a:t>
            </a:fld>
            <a:endParaRPr lang="zh-TW" altLang="zh-TW" dirty="0"/>
          </a:p>
        </p:txBody>
      </p:sp>
    </p:spTree>
    <p:extLst>
      <p:ext uri="{BB962C8B-B14F-4D97-AF65-F5344CB8AC3E}">
        <p14:creationId xmlns:p14="http://schemas.microsoft.com/office/powerpoint/2010/main" val="39308517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3" name="標題 1"/>
          <p:cNvSpPr>
            <a:spLocks noGrp="1"/>
          </p:cNvSpPr>
          <p:nvPr>
            <p:ph type="title"/>
          </p:nvPr>
        </p:nvSpPr>
        <p:spPr>
          <a:xfrm>
            <a:off x="428596" y="714356"/>
            <a:ext cx="8417290" cy="738188"/>
          </a:xfrm>
        </p:spPr>
        <p:txBody>
          <a:bodyPr/>
          <a:lstStyle/>
          <a:p>
            <a:pPr marL="358775" indent="-358775" defTabSz="685709">
              <a:defRPr/>
            </a:pPr>
            <a:r>
              <a:rPr lang="zh-TW" altLang="en-US" sz="3600" dirty="0">
                <a:cs typeface="+mn-cs"/>
              </a:rPr>
              <a:t>停止施打疫苗，提升養豬產業競爭力</a:t>
            </a:r>
          </a:p>
        </p:txBody>
      </p:sp>
      <p:sp>
        <p:nvSpPr>
          <p:cNvPr id="136194" name="內容版面配置區 2"/>
          <p:cNvSpPr>
            <a:spLocks noGrp="1"/>
          </p:cNvSpPr>
          <p:nvPr>
            <p:ph idx="1"/>
          </p:nvPr>
        </p:nvSpPr>
        <p:spPr>
          <a:xfrm>
            <a:off x="517545" y="1798893"/>
            <a:ext cx="8108911" cy="4536405"/>
          </a:xfrm>
        </p:spPr>
        <p:txBody>
          <a:bodyPr/>
          <a:lstStyle/>
          <a:p>
            <a:pPr marL="446088" lvl="1" indent="-446088" algn="just">
              <a:lnSpc>
                <a:spcPts val="3300"/>
              </a:lnSpc>
              <a:spcBef>
                <a:spcPts val="1800"/>
              </a:spcBef>
              <a:buClr>
                <a:srgbClr val="FF0000"/>
              </a:buClr>
              <a:buSzPct val="120000"/>
              <a:buFont typeface="Wingdings" panose="05000000000000000000" pitchFamily="2" charset="2"/>
              <a:buChar char="Ø"/>
            </a:pPr>
            <a:r>
              <a:rPr lang="zh-TW" altLang="en-US" sz="2800" b="1" dirty="0">
                <a:cs typeface="Times New Roman" pitchFamily="18" charset="0"/>
              </a:rPr>
              <a:t>為</a:t>
            </a:r>
            <a:r>
              <a:rPr lang="zh-TW" altLang="en-US" sz="2800" b="1" dirty="0">
                <a:solidFill>
                  <a:srgbClr val="FF0000"/>
                </a:solidFill>
                <a:cs typeface="華康楷書體W5"/>
              </a:rPr>
              <a:t>提升臺灣</a:t>
            </a:r>
            <a:r>
              <a:rPr lang="zh-TW" altLang="zh-TW" sz="2800" b="1" dirty="0">
                <a:solidFill>
                  <a:srgbClr val="FF0000"/>
                </a:solidFill>
                <a:cs typeface="華康楷書體W5"/>
              </a:rPr>
              <a:t>養豬產業競爭力</a:t>
            </a:r>
            <a:r>
              <a:rPr lang="zh-TW" altLang="en-US" sz="2800" b="1" dirty="0">
                <a:cs typeface="華康楷書體W5"/>
              </a:rPr>
              <a:t>，全力執行撲滅豬瘟，以</a:t>
            </a:r>
            <a:r>
              <a:rPr lang="zh-TW" altLang="en-US" sz="2800" b="1" dirty="0">
                <a:solidFill>
                  <a:srgbClr val="FF0000"/>
                </a:solidFill>
                <a:cs typeface="華康楷書體W5"/>
              </a:rPr>
              <a:t>臺灣成為豬瘟非疫區</a:t>
            </a:r>
            <a:r>
              <a:rPr lang="zh-TW" altLang="en-US" sz="2800" b="1" dirty="0">
                <a:cs typeface="華康楷書體W5"/>
              </a:rPr>
              <a:t>為最終目標。</a:t>
            </a:r>
            <a:endParaRPr lang="en-US" altLang="zh-TW" sz="2800" b="1" dirty="0">
              <a:solidFill>
                <a:schemeClr val="tx1">
                  <a:lumMod val="95000"/>
                  <a:lumOff val="5000"/>
                </a:schemeClr>
              </a:solidFill>
              <a:cs typeface="Arial" charset="0"/>
            </a:endParaRPr>
          </a:p>
          <a:p>
            <a:pPr marL="446088" lvl="1" indent="-446088" algn="just">
              <a:lnSpc>
                <a:spcPct val="150000"/>
              </a:lnSpc>
              <a:spcBef>
                <a:spcPts val="1800"/>
              </a:spcBef>
              <a:buClr>
                <a:srgbClr val="FF0000"/>
              </a:buClr>
              <a:buSzPct val="120000"/>
              <a:buFont typeface="Wingdings" panose="05000000000000000000" pitchFamily="2" charset="2"/>
              <a:buChar char="Ø"/>
            </a:pPr>
            <a:r>
              <a:rPr lang="zh-TW" altLang="zh-TW" sz="2800" b="1" dirty="0">
                <a:cs typeface="Times New Roman" pitchFamily="18" charset="0"/>
              </a:rPr>
              <a:t>清除</a:t>
            </a:r>
            <a:r>
              <a:rPr lang="zh-TW" altLang="en-US" sz="2800" b="1" dirty="0">
                <a:cs typeface="Times New Roman" pitchFamily="18" charset="0"/>
              </a:rPr>
              <a:t>豬瘟之效益</a:t>
            </a:r>
            <a:r>
              <a:rPr lang="en-US" altLang="zh-TW" sz="2800" b="1" dirty="0">
                <a:cs typeface="Times New Roman" pitchFamily="18" charset="0"/>
              </a:rPr>
              <a:t>:</a:t>
            </a:r>
          </a:p>
          <a:p>
            <a:pPr marL="514350" lvl="3" indent="-514350" algn="just">
              <a:lnSpc>
                <a:spcPts val="3300"/>
              </a:lnSpc>
              <a:spcBef>
                <a:spcPts val="0"/>
              </a:spcBef>
              <a:buClr>
                <a:srgbClr val="0000FF"/>
              </a:buClr>
              <a:buSzPct val="112000"/>
              <a:buFont typeface="+mj-lt"/>
              <a:buAutoNum type="arabicPeriod"/>
            </a:pPr>
            <a:r>
              <a:rPr lang="zh-TW" altLang="en-US" sz="2400" b="1" dirty="0">
                <a:solidFill>
                  <a:srgbClr val="0000FF"/>
                </a:solidFill>
                <a:cs typeface="Times New Roman" pitchFamily="18" charset="0"/>
              </a:rPr>
              <a:t>減少每年約</a:t>
            </a:r>
            <a:r>
              <a:rPr lang="en-US" altLang="zh-TW" sz="2400" b="1" dirty="0">
                <a:solidFill>
                  <a:srgbClr val="0000FF"/>
                </a:solidFill>
                <a:cs typeface="Times New Roman" pitchFamily="18" charset="0"/>
              </a:rPr>
              <a:t>1.5</a:t>
            </a:r>
            <a:r>
              <a:rPr lang="zh-TW" altLang="en-US" sz="2400" b="1" dirty="0">
                <a:solidFill>
                  <a:srgbClr val="0000FF"/>
                </a:solidFill>
                <a:cs typeface="Times New Roman" pitchFamily="18" charset="0"/>
              </a:rPr>
              <a:t>億元疫苗費用</a:t>
            </a:r>
            <a:endParaRPr lang="en-US" altLang="zh-TW" sz="2400" b="1" dirty="0">
              <a:solidFill>
                <a:srgbClr val="0000FF"/>
              </a:solidFill>
              <a:cs typeface="Times New Roman" pitchFamily="18" charset="0"/>
            </a:endParaRPr>
          </a:p>
          <a:p>
            <a:pPr marL="514350" lvl="3" indent="-514350" algn="just">
              <a:lnSpc>
                <a:spcPts val="3300"/>
              </a:lnSpc>
              <a:spcBef>
                <a:spcPts val="0"/>
              </a:spcBef>
              <a:buClr>
                <a:srgbClr val="0000FF"/>
              </a:buClr>
              <a:buSzPct val="112000"/>
              <a:buFont typeface="+mj-lt"/>
              <a:buAutoNum type="arabicPeriod"/>
            </a:pPr>
            <a:r>
              <a:rPr lang="zh-TW" altLang="en-US" sz="2400" b="1" dirty="0">
                <a:solidFill>
                  <a:srgbClr val="0000FF"/>
                </a:solidFill>
                <a:cs typeface="Times New Roman" pitchFamily="18" charset="0"/>
              </a:rPr>
              <a:t>降低豬隻飼養緊迫及現場人力操作</a:t>
            </a:r>
            <a:endParaRPr lang="en-US" altLang="zh-TW" sz="2400" b="1" dirty="0">
              <a:solidFill>
                <a:srgbClr val="0000FF"/>
              </a:solidFill>
              <a:cs typeface="Times New Roman" pitchFamily="18" charset="0"/>
            </a:endParaRPr>
          </a:p>
          <a:p>
            <a:pPr marL="514350" lvl="3" indent="-514350" algn="just">
              <a:lnSpc>
                <a:spcPts val="3300"/>
              </a:lnSpc>
              <a:spcBef>
                <a:spcPts val="0"/>
              </a:spcBef>
              <a:buClr>
                <a:srgbClr val="0000FF"/>
              </a:buClr>
              <a:buSzPct val="112000"/>
              <a:buFont typeface="+mj-lt"/>
              <a:buAutoNum type="arabicPeriod"/>
            </a:pPr>
            <a:r>
              <a:rPr lang="zh-TW" altLang="en-US" sz="2400" b="1" dirty="0">
                <a:solidFill>
                  <a:srgbClr val="0000FF"/>
                </a:solidFill>
                <a:cs typeface="Times New Roman" pitchFamily="18" charset="0"/>
              </a:rPr>
              <a:t>提</a:t>
            </a:r>
            <a:r>
              <a:rPr lang="zh-TW" altLang="zh-TW" sz="2400" b="1" dirty="0">
                <a:solidFill>
                  <a:srgbClr val="0000FF"/>
                </a:solidFill>
                <a:cs typeface="Times New Roman" pitchFamily="18" charset="0"/>
              </a:rPr>
              <a:t>升我國動物衛生水準</a:t>
            </a:r>
            <a:endParaRPr lang="en-US" altLang="zh-TW" sz="2400" b="1" dirty="0">
              <a:solidFill>
                <a:srgbClr val="0000FF"/>
              </a:solidFill>
              <a:cs typeface="Times New Roman" pitchFamily="18" charset="0"/>
            </a:endParaRPr>
          </a:p>
          <a:p>
            <a:pPr marL="514350" lvl="3" indent="-514350" algn="just">
              <a:lnSpc>
                <a:spcPts val="3300"/>
              </a:lnSpc>
              <a:spcBef>
                <a:spcPts val="0"/>
              </a:spcBef>
              <a:buClr>
                <a:srgbClr val="0000FF"/>
              </a:buClr>
              <a:buSzPct val="112000"/>
              <a:buFont typeface="+mj-lt"/>
              <a:buAutoNum type="arabicPeriod"/>
            </a:pPr>
            <a:r>
              <a:rPr lang="zh-TW" altLang="zh-TW" sz="2400" b="1" dirty="0">
                <a:solidFill>
                  <a:srgbClr val="0000FF"/>
                </a:solidFill>
                <a:cs typeface="Times New Roman" pitchFamily="18" charset="0"/>
              </a:rPr>
              <a:t>增加與貿易國協商空間</a:t>
            </a:r>
            <a:endParaRPr lang="en-US" altLang="zh-TW" sz="2400" b="1" dirty="0">
              <a:solidFill>
                <a:srgbClr val="0000FF"/>
              </a:solidFill>
              <a:cs typeface="Times New Roman" pitchFamily="18" charset="0"/>
            </a:endParaRPr>
          </a:p>
          <a:p>
            <a:pPr marL="514350" lvl="3" indent="-514350" algn="just">
              <a:lnSpc>
                <a:spcPts val="3300"/>
              </a:lnSpc>
              <a:spcBef>
                <a:spcPts val="0"/>
              </a:spcBef>
              <a:buClr>
                <a:srgbClr val="0000FF"/>
              </a:buClr>
              <a:buSzPct val="112000"/>
              <a:buFont typeface="+mj-lt"/>
              <a:buAutoNum type="arabicPeriod"/>
            </a:pPr>
            <a:r>
              <a:rPr lang="zh-TW" altLang="en-US" sz="2400" b="1" dirty="0">
                <a:solidFill>
                  <a:srgbClr val="0000FF"/>
                </a:solidFill>
                <a:cs typeface="Times New Roman" pitchFamily="18" charset="0"/>
              </a:rPr>
              <a:t>降低生產成本，減少進口畜產品衝擊及</a:t>
            </a:r>
            <a:r>
              <a:rPr lang="zh-TW" altLang="zh-TW" sz="2400" b="1" dirty="0">
                <a:solidFill>
                  <a:srgbClr val="0000FF"/>
                </a:solidFill>
                <a:cs typeface="Times New Roman" pitchFamily="18" charset="0"/>
              </a:rPr>
              <a:t>促進國際競爭力</a:t>
            </a:r>
            <a:endParaRPr lang="en-US" altLang="zh-TW" sz="2400" b="1" dirty="0">
              <a:solidFill>
                <a:srgbClr val="0000FF"/>
              </a:solidFill>
              <a:cs typeface="Times New Roman" pitchFamily="18" charset="0"/>
            </a:endParaRPr>
          </a:p>
          <a:p>
            <a:pPr marL="514350" lvl="3" indent="-514350" algn="just">
              <a:lnSpc>
                <a:spcPts val="3300"/>
              </a:lnSpc>
              <a:spcBef>
                <a:spcPts val="0"/>
              </a:spcBef>
              <a:buClr>
                <a:srgbClr val="0000FF"/>
              </a:buClr>
              <a:buSzPct val="112000"/>
              <a:buFont typeface="+mj-lt"/>
              <a:buAutoNum type="arabicPeriod"/>
            </a:pPr>
            <a:r>
              <a:rPr lang="zh-TW" altLang="en-US" sz="2400" b="1" dirty="0">
                <a:solidFill>
                  <a:srgbClr val="0000FF"/>
                </a:solidFill>
                <a:cs typeface="Times New Roman" pitchFamily="18" charset="0"/>
              </a:rPr>
              <a:t>養豬</a:t>
            </a:r>
            <a:r>
              <a:rPr lang="zh-TW" altLang="zh-TW" sz="2400" b="1" dirty="0">
                <a:solidFill>
                  <a:srgbClr val="0000FF"/>
                </a:solidFill>
                <a:cs typeface="Times New Roman" pitchFamily="18" charset="0"/>
              </a:rPr>
              <a:t>產業永續經營</a:t>
            </a:r>
            <a:endParaRPr lang="en-US" altLang="zh-TW" sz="2400" b="1" dirty="0">
              <a:cs typeface="Times New Roman" pitchFamily="18" charset="0"/>
            </a:endParaRPr>
          </a:p>
        </p:txBody>
      </p:sp>
      <p:sp>
        <p:nvSpPr>
          <p:cNvPr id="5" name="投影片編號版面配置區 3">
            <a:extLst>
              <a:ext uri="{FF2B5EF4-FFF2-40B4-BE49-F238E27FC236}">
                <a16:creationId xmlns:a16="http://schemas.microsoft.com/office/drawing/2014/main" id="{4C6304A6-4FD2-264B-E2AB-987DB009F5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656979" y="6483288"/>
            <a:ext cx="1969477" cy="476250"/>
          </a:xfrm>
        </p:spPr>
        <p:txBody>
          <a:bodyPr/>
          <a:lstStyle/>
          <a:p>
            <a:pPr>
              <a:defRPr/>
            </a:pPr>
            <a:fld id="{3A516C99-0F35-4E54-B035-C62B88573C2A}" type="slidenum">
              <a:rPr lang="en-US" altLang="zh-TW" smtClean="0">
                <a:solidFill>
                  <a:srgbClr val="000000"/>
                </a:solidFill>
              </a:rPr>
              <a:pPr>
                <a:defRPr/>
              </a:pPr>
              <a:t>6</a:t>
            </a:fld>
            <a:endParaRPr lang="en-US" altLang="zh-TW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700808"/>
            <a:ext cx="8190128" cy="44644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355277" y="1439592"/>
            <a:ext cx="6551063" cy="547459"/>
          </a:xfrm>
        </p:spPr>
        <p:txBody>
          <a:bodyPr/>
          <a:lstStyle/>
          <a:p>
            <a:r>
              <a:rPr kumimoji="0" lang="zh-TW" altLang="en-US" sz="2275" dirty="0">
                <a:solidFill>
                  <a:schemeClr val="tx1"/>
                </a:solidFill>
                <a:cs typeface="新細明體"/>
              </a:rPr>
              <a:t>例行性豬瘟血清中和抗體力價分佈</a:t>
            </a:r>
            <a:endParaRPr lang="zh-TW" altLang="en-US" sz="2275" dirty="0">
              <a:solidFill>
                <a:schemeClr val="tx1"/>
              </a:solidFill>
              <a:cs typeface="新細明體"/>
            </a:endParaRPr>
          </a:p>
        </p:txBody>
      </p:sp>
      <p:sp>
        <p:nvSpPr>
          <p:cNvPr id="6" name="文字方塊 5"/>
          <p:cNvSpPr txBox="1"/>
          <p:nvPr/>
        </p:nvSpPr>
        <p:spPr>
          <a:xfrm>
            <a:off x="107504" y="1849637"/>
            <a:ext cx="720079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3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百分比</a:t>
            </a:r>
          </a:p>
        </p:txBody>
      </p:sp>
      <p:sp>
        <p:nvSpPr>
          <p:cNvPr id="7" name="文字方塊 6"/>
          <p:cNvSpPr txBox="1"/>
          <p:nvPr/>
        </p:nvSpPr>
        <p:spPr>
          <a:xfrm>
            <a:off x="7740596" y="1849637"/>
            <a:ext cx="791843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3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樣品數</a:t>
            </a:r>
          </a:p>
        </p:txBody>
      </p:sp>
      <p:sp>
        <p:nvSpPr>
          <p:cNvPr id="8" name="內容版面配置區 2"/>
          <p:cNvSpPr txBox="1">
            <a:spLocks/>
          </p:cNvSpPr>
          <p:nvPr/>
        </p:nvSpPr>
        <p:spPr bwMode="auto">
          <a:xfrm>
            <a:off x="539552" y="6165304"/>
            <a:ext cx="8064896" cy="4062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74285" tIns="37143" rIns="74285" bIns="37143" numCol="1" anchor="t" anchorCtr="0" compatLnSpc="1">
            <a:prstTxWarp prst="textNoShape">
              <a:avLst/>
            </a:prstTxWarp>
          </a:bodyPr>
          <a:lstStyle/>
          <a:p>
            <a:pPr marL="232143" indent="-232143">
              <a:spcBef>
                <a:spcPct val="20000"/>
              </a:spcBef>
              <a:buClr>
                <a:srgbClr val="0000CC"/>
              </a:buClr>
              <a:buSzPct val="60000"/>
              <a:buFont typeface="Wingdings" pitchFamily="2" charset="2"/>
              <a:buChar char="n"/>
            </a:pPr>
            <a:r>
              <a:rPr lang="en-US" altLang="zh-TW" sz="2000" b="1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95</a:t>
            </a:r>
            <a:r>
              <a:rPr lang="zh-TW" altLang="en-US" sz="2000" b="1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年至</a:t>
            </a:r>
            <a:r>
              <a:rPr lang="en-US" altLang="zh-TW" sz="2000" b="1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109</a:t>
            </a:r>
            <a:r>
              <a:rPr lang="zh-TW" altLang="en-US" sz="2000" b="1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年 </a:t>
            </a:r>
            <a:r>
              <a:rPr lang="zh-TW" altLang="en-US" sz="2000" dirty="0">
                <a:latin typeface="微軟正黑體" pitchFamily="34" charset="-120"/>
                <a:ea typeface="微軟正黑體" pitchFamily="34" charset="-120"/>
              </a:rPr>
              <a:t>超過</a:t>
            </a:r>
            <a:r>
              <a:rPr lang="en-US" altLang="zh-TW" sz="2000" b="1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80%</a:t>
            </a:r>
            <a:r>
              <a:rPr lang="zh-TW" altLang="en-US" sz="2000" dirty="0">
                <a:latin typeface="微軟正黑體" pitchFamily="34" charset="-120"/>
                <a:ea typeface="微軟正黑體" pitchFamily="34" charset="-120"/>
              </a:rPr>
              <a:t>以上豬隻其豬瘟中和抗體力價達</a:t>
            </a:r>
            <a:r>
              <a:rPr lang="en-US" altLang="zh-TW" sz="2000" b="1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16</a:t>
            </a:r>
            <a:r>
              <a:rPr lang="zh-TW" altLang="en-US" sz="2000" b="1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倍以上</a:t>
            </a:r>
            <a:endParaRPr kumimoji="1" lang="en-US" altLang="zh-TW" sz="1950" b="1" kern="0" dirty="0">
              <a:solidFill>
                <a:srgbClr val="C0000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1" name="投影片編號版面配置區 10"/>
          <p:cNvSpPr>
            <a:spLocks noGrp="1"/>
          </p:cNvSpPr>
          <p:nvPr>
            <p:ph type="sldNum" sz="quarter" idx="12"/>
          </p:nvPr>
        </p:nvSpPr>
        <p:spPr>
          <a:xfrm>
            <a:off x="6876256" y="6453283"/>
            <a:ext cx="2133600" cy="476250"/>
          </a:xfrm>
        </p:spPr>
        <p:txBody>
          <a:bodyPr/>
          <a:lstStyle/>
          <a:p>
            <a:pPr>
              <a:defRPr/>
            </a:pPr>
            <a:fld id="{9046DC1A-A663-4219-95DE-095BDD9BA9B8}" type="slidenum">
              <a:rPr lang="en-US" altLang="zh-TW" smtClean="0">
                <a:solidFill>
                  <a:srgbClr val="000000"/>
                </a:solidFill>
              </a:rPr>
              <a:pPr>
                <a:defRPr/>
              </a:pPr>
              <a:t>7</a:t>
            </a:fld>
            <a:endParaRPr lang="en-US" altLang="zh-TW" dirty="0">
              <a:solidFill>
                <a:srgbClr val="000000"/>
              </a:solidFill>
            </a:endParaRPr>
          </a:p>
        </p:txBody>
      </p:sp>
      <p:cxnSp>
        <p:nvCxnSpPr>
          <p:cNvPr id="15" name="直線接點 14"/>
          <p:cNvCxnSpPr/>
          <p:nvPr/>
        </p:nvCxnSpPr>
        <p:spPr bwMode="auto">
          <a:xfrm>
            <a:off x="899592" y="4365104"/>
            <a:ext cx="6500858" cy="1588"/>
          </a:xfrm>
          <a:prstGeom prst="line">
            <a:avLst/>
          </a:prstGeom>
          <a:noFill/>
          <a:ln w="38100">
            <a:solidFill>
              <a:srgbClr val="C00000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cxnSp>
      <p:sp>
        <p:nvSpPr>
          <p:cNvPr id="17" name="矩形 16"/>
          <p:cNvSpPr/>
          <p:nvPr/>
        </p:nvSpPr>
        <p:spPr>
          <a:xfrm>
            <a:off x="7452320" y="4221088"/>
            <a:ext cx="7489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kern="0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80 </a:t>
            </a:r>
            <a:r>
              <a:rPr lang="zh-TW" altLang="en-US" b="1" kern="0" dirty="0">
                <a:solidFill>
                  <a:srgbClr val="C00000"/>
                </a:solidFill>
                <a:latin typeface="Calibri" pitchFamily="34" charset="0"/>
              </a:rPr>
              <a:t>％</a:t>
            </a:r>
            <a:endParaRPr lang="zh-TW" altLang="en-US" dirty="0">
              <a:solidFill>
                <a:srgbClr val="C00000"/>
              </a:solidFill>
            </a:endParaRPr>
          </a:p>
        </p:txBody>
      </p:sp>
      <p:sp>
        <p:nvSpPr>
          <p:cNvPr id="14" name="Rectangle 2"/>
          <p:cNvSpPr txBox="1">
            <a:spLocks noChangeArrowheads="1"/>
          </p:cNvSpPr>
          <p:nvPr/>
        </p:nvSpPr>
        <p:spPr bwMode="auto">
          <a:xfrm>
            <a:off x="1000100" y="476672"/>
            <a:ext cx="7000924" cy="6505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685709" latinLnBrk="0">
              <a:lnSpc>
                <a:spcPct val="100000"/>
              </a:lnSpc>
              <a:buClrTx/>
              <a:buSzTx/>
              <a:buFontTx/>
              <a:buNone/>
              <a:tabLst/>
              <a:defRPr/>
            </a:pPr>
            <a:r>
              <a:rPr lang="zh-TW" altLang="en-US" sz="36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穩健推動豬瘟清除計畫之條件</a:t>
            </a:r>
          </a:p>
        </p:txBody>
      </p:sp>
    </p:spTree>
    <p:extLst>
      <p:ext uri="{BB962C8B-B14F-4D97-AF65-F5344CB8AC3E}">
        <p14:creationId xmlns:p14="http://schemas.microsoft.com/office/powerpoint/2010/main" val="15870123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475656" y="508733"/>
            <a:ext cx="5904656" cy="864096"/>
          </a:xfrm>
        </p:spPr>
        <p:txBody>
          <a:bodyPr/>
          <a:lstStyle/>
          <a:p>
            <a:r>
              <a:rPr lang="zh-TW" altLang="en-US" dirty="0"/>
              <a:t>豬瘟清除策略之分析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280594" y="1486729"/>
            <a:ext cx="7076390" cy="2714572"/>
          </a:xfrm>
        </p:spPr>
        <p:txBody>
          <a:bodyPr/>
          <a:lstStyle/>
          <a:p>
            <a:pPr>
              <a:buClr>
                <a:srgbClr val="C00000"/>
              </a:buClr>
            </a:pPr>
            <a:r>
              <a:rPr lang="zh-TW" altLang="en-US" b="1" dirty="0"/>
              <a:t>注射率： </a:t>
            </a:r>
            <a:r>
              <a:rPr lang="en-US" altLang="zh-TW" b="1" dirty="0"/>
              <a:t>90 %</a:t>
            </a:r>
            <a:r>
              <a:rPr lang="zh-TW" altLang="en-US" b="1" dirty="0"/>
              <a:t> 以上</a:t>
            </a:r>
            <a:endParaRPr lang="en-US" altLang="zh-TW" b="1" dirty="0"/>
          </a:p>
          <a:p>
            <a:pPr>
              <a:buClr>
                <a:srgbClr val="C00000"/>
              </a:buClr>
            </a:pPr>
            <a:r>
              <a:rPr lang="zh-TW" altLang="en-US" b="1" dirty="0"/>
              <a:t>免疫覆蓋率：  </a:t>
            </a:r>
            <a:r>
              <a:rPr lang="en-US" altLang="zh-TW" b="1" dirty="0"/>
              <a:t>80</a:t>
            </a:r>
            <a:r>
              <a:rPr lang="zh-TW" altLang="en-US" b="1" dirty="0"/>
              <a:t> </a:t>
            </a:r>
            <a:r>
              <a:rPr lang="en-US" altLang="zh-TW" b="1" dirty="0"/>
              <a:t>%</a:t>
            </a:r>
            <a:r>
              <a:rPr lang="zh-TW" altLang="en-US" b="1" dirty="0"/>
              <a:t> 以上</a:t>
            </a:r>
            <a:endParaRPr lang="en-US" altLang="zh-TW" b="1" dirty="0"/>
          </a:p>
          <a:p>
            <a:pPr>
              <a:buClr>
                <a:srgbClr val="C00000"/>
              </a:buClr>
            </a:pPr>
            <a:r>
              <a:rPr lang="zh-TW" altLang="en-US" b="1" dirty="0"/>
              <a:t>疾病特性：</a:t>
            </a:r>
            <a:r>
              <a:rPr lang="zh-TW" altLang="en-US" b="1" dirty="0">
                <a:solidFill>
                  <a:srgbClr val="0000FF"/>
                </a:solidFill>
              </a:rPr>
              <a:t>持續性感染</a:t>
            </a:r>
            <a:endParaRPr lang="en-US" altLang="zh-TW" b="1" dirty="0">
              <a:solidFill>
                <a:srgbClr val="0000FF"/>
              </a:solidFill>
            </a:endParaRPr>
          </a:p>
          <a:p>
            <a:pPr>
              <a:buClr>
                <a:srgbClr val="C00000"/>
              </a:buClr>
            </a:pPr>
            <a:r>
              <a:rPr lang="zh-TW" altLang="en-US" b="1" dirty="0">
                <a:solidFill>
                  <a:srgbClr val="FF0000"/>
                </a:solidFill>
              </a:rPr>
              <a:t>哨兵豬：</a:t>
            </a:r>
            <a:r>
              <a:rPr lang="zh-TW" altLang="en-US" b="1" dirty="0"/>
              <a:t>肉品市場</a:t>
            </a:r>
            <a:r>
              <a:rPr lang="en-US" altLang="zh-TW" b="1" dirty="0"/>
              <a:t>(</a:t>
            </a:r>
            <a:r>
              <a:rPr lang="zh-TW" altLang="en-US" b="1" dirty="0"/>
              <a:t>口蹄疫</a:t>
            </a:r>
            <a:r>
              <a:rPr lang="en-US" altLang="zh-TW" b="1" dirty="0"/>
              <a:t>)</a:t>
            </a:r>
          </a:p>
          <a:p>
            <a:pPr marL="0" indent="0">
              <a:buClr>
                <a:srgbClr val="C00000"/>
              </a:buClr>
              <a:buNone/>
            </a:pPr>
            <a:r>
              <a:rPr lang="en-US" altLang="zh-TW" b="1" dirty="0"/>
              <a:t>                    </a:t>
            </a:r>
            <a:r>
              <a:rPr lang="zh-TW" altLang="en-US" b="1" dirty="0"/>
              <a:t>養豬場</a:t>
            </a:r>
            <a:r>
              <a:rPr lang="en-US" altLang="zh-TW" b="1" dirty="0">
                <a:solidFill>
                  <a:srgbClr val="0000FF"/>
                </a:solidFill>
              </a:rPr>
              <a:t>(</a:t>
            </a:r>
            <a:r>
              <a:rPr lang="zh-TW" altLang="en-US" b="1" dirty="0">
                <a:solidFill>
                  <a:srgbClr val="0000FF"/>
                </a:solidFill>
              </a:rPr>
              <a:t>豬瘟</a:t>
            </a:r>
            <a:r>
              <a:rPr lang="en-US" altLang="zh-TW" b="1" dirty="0">
                <a:solidFill>
                  <a:srgbClr val="0000FF"/>
                </a:solidFill>
              </a:rPr>
              <a:t>)</a:t>
            </a:r>
            <a:endParaRPr lang="zh-TW" altLang="en-US" b="1" dirty="0">
              <a:solidFill>
                <a:srgbClr val="0000FF"/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6876256" y="6473732"/>
            <a:ext cx="2133600" cy="476250"/>
          </a:xfrm>
        </p:spPr>
        <p:txBody>
          <a:bodyPr/>
          <a:lstStyle/>
          <a:p>
            <a:fld id="{584054D6-50C4-4D1C-AA6A-82751B061680}" type="slidenum">
              <a:rPr lang="en-US" altLang="zh-TW" smtClean="0"/>
              <a:pPr/>
              <a:t>8</a:t>
            </a:fld>
            <a:endParaRPr lang="en-US" altLang="zh-TW"/>
          </a:p>
        </p:txBody>
      </p:sp>
      <p:pic>
        <p:nvPicPr>
          <p:cNvPr id="7" name="圖片 6">
            <a:extLst>
              <a:ext uri="{FF2B5EF4-FFF2-40B4-BE49-F238E27FC236}">
                <a16:creationId xmlns:a16="http://schemas.microsoft.com/office/drawing/2014/main" id="{F8374377-8236-4697-8DB2-D58992E7E2D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83768" y="4449044"/>
            <a:ext cx="2808312" cy="2026396"/>
          </a:xfrm>
          <a:prstGeom prst="rect">
            <a:avLst/>
          </a:prstGeom>
        </p:spPr>
      </p:pic>
      <p:pic>
        <p:nvPicPr>
          <p:cNvPr id="8" name="圖片 7">
            <a:extLst>
              <a:ext uri="{FF2B5EF4-FFF2-40B4-BE49-F238E27FC236}">
                <a16:creationId xmlns:a16="http://schemas.microsoft.com/office/drawing/2014/main" id="{459D8BF9-2CAE-44D6-82A6-95246574713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02768" y="4449044"/>
            <a:ext cx="2871863" cy="2024688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群組 25"/>
          <p:cNvGrpSpPr/>
          <p:nvPr/>
        </p:nvGrpSpPr>
        <p:grpSpPr>
          <a:xfrm>
            <a:off x="1471786" y="2229770"/>
            <a:ext cx="5946793" cy="2159958"/>
            <a:chOff x="346784" y="1825409"/>
            <a:chExt cx="7210010" cy="2481481"/>
          </a:xfrm>
        </p:grpSpPr>
        <p:grpSp>
          <p:nvGrpSpPr>
            <p:cNvPr id="20" name="群組 19"/>
            <p:cNvGrpSpPr/>
            <p:nvPr/>
          </p:nvGrpSpPr>
          <p:grpSpPr>
            <a:xfrm>
              <a:off x="346784" y="1825409"/>
              <a:ext cx="2020023" cy="2481481"/>
              <a:chOff x="346784" y="1825409"/>
              <a:chExt cx="2020023" cy="2481481"/>
            </a:xfrm>
          </p:grpSpPr>
          <p:grpSp>
            <p:nvGrpSpPr>
              <p:cNvPr id="9" name="群組 8"/>
              <p:cNvGrpSpPr/>
              <p:nvPr/>
            </p:nvGrpSpPr>
            <p:grpSpPr>
              <a:xfrm>
                <a:off x="346784" y="1825409"/>
                <a:ext cx="2020023" cy="2481481"/>
                <a:chOff x="380380" y="2146842"/>
                <a:chExt cx="2020023" cy="2481481"/>
              </a:xfrm>
            </p:grpSpPr>
            <p:grpSp>
              <p:nvGrpSpPr>
                <p:cNvPr id="6" name="群組 5"/>
                <p:cNvGrpSpPr/>
                <p:nvPr/>
              </p:nvGrpSpPr>
              <p:grpSpPr>
                <a:xfrm>
                  <a:off x="664359" y="2900131"/>
                  <a:ext cx="1736044" cy="1728192"/>
                  <a:chOff x="1114945" y="3068960"/>
                  <a:chExt cx="1440160" cy="1440000"/>
                </a:xfrm>
              </p:grpSpPr>
              <p:sp>
                <p:nvSpPr>
                  <p:cNvPr id="7" name="橢圓 6"/>
                  <p:cNvSpPr/>
                  <p:nvPr/>
                </p:nvSpPr>
                <p:spPr bwMode="auto">
                  <a:xfrm>
                    <a:off x="1114945" y="3068960"/>
                    <a:ext cx="1440160" cy="1440000"/>
                  </a:xfrm>
                  <a:prstGeom prst="ellipse">
                    <a:avLst/>
                  </a:prstGeom>
                  <a:solidFill>
                    <a:schemeClr val="bg1"/>
                  </a:solidFill>
                  <a:ln>
                    <a:solidFill>
                      <a:schemeClr val="tx1">
                        <a:lumMod val="75000"/>
                        <a:lumOff val="25000"/>
                      </a:schemeClr>
                    </a:solidFill>
                  </a:ln>
                  <a:effectLst/>
                </p:spPr>
                <p:txBody>
                  <a:bodyPr vert="horz" wrap="square" lIns="68571" tIns="34286" rIns="68571" bIns="34286" numCol="1" rtlCol="0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685733"/>
                    <a:endParaRPr lang="zh-TW" altLang="en-US" sz="1350"/>
                  </a:p>
                </p:txBody>
              </p:sp>
              <p:sp>
                <p:nvSpPr>
                  <p:cNvPr id="2" name="橢圓 1"/>
                  <p:cNvSpPr/>
                  <p:nvPr/>
                </p:nvSpPr>
                <p:spPr bwMode="auto">
                  <a:xfrm>
                    <a:off x="1151115" y="3104960"/>
                    <a:ext cx="1367817" cy="1368000"/>
                  </a:xfrm>
                  <a:prstGeom prst="ellipse">
                    <a:avLst/>
                  </a:prstGeom>
                  <a:solidFill>
                    <a:schemeClr val="tx1">
                      <a:lumMod val="75000"/>
                      <a:lumOff val="25000"/>
                    </a:schemeClr>
                  </a:solidFill>
                  <a:ln>
                    <a:solidFill>
                      <a:schemeClr val="bg1"/>
                    </a:solidFill>
                  </a:ln>
                  <a:effectLst/>
                </p:spPr>
                <p:txBody>
                  <a:bodyPr vert="horz" wrap="square" lIns="68571" tIns="34286" rIns="68571" bIns="34286" numCol="1" rtlCol="0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685733"/>
                    <a:endParaRPr lang="zh-TW" altLang="en-US" sz="1350"/>
                  </a:p>
                </p:txBody>
              </p:sp>
            </p:grpSp>
            <p:sp>
              <p:nvSpPr>
                <p:cNvPr id="8" name="等腰三角形 7"/>
                <p:cNvSpPr/>
                <p:nvPr/>
              </p:nvSpPr>
              <p:spPr bwMode="auto">
                <a:xfrm rot="17310152">
                  <a:off x="171265" y="2627221"/>
                  <a:ext cx="681747" cy="263517"/>
                </a:xfrm>
                <a:prstGeom prst="triangle">
                  <a:avLst/>
                </a:prstGeom>
                <a:solidFill>
                  <a:srgbClr val="C00000"/>
                </a:solidFill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68571" tIns="34286" rIns="68571" bIns="34286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defTabSz="685733"/>
                  <a:endParaRPr lang="zh-TW" altLang="en-US" sz="1350"/>
                </a:p>
              </p:txBody>
            </p:sp>
            <p:sp>
              <p:nvSpPr>
                <p:cNvPr id="10" name="等腰三角形 9"/>
                <p:cNvSpPr/>
                <p:nvPr/>
              </p:nvSpPr>
              <p:spPr bwMode="auto">
                <a:xfrm rot="11741517">
                  <a:off x="995180" y="2296079"/>
                  <a:ext cx="504056" cy="216024"/>
                </a:xfrm>
                <a:prstGeom prst="triangl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68571" tIns="34286" rIns="68571" bIns="34286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defTabSz="685733"/>
                  <a:endParaRPr lang="zh-TW" altLang="en-US" sz="1350"/>
                </a:p>
              </p:txBody>
            </p:sp>
            <p:sp>
              <p:nvSpPr>
                <p:cNvPr id="11" name="等腰三角形 10"/>
                <p:cNvSpPr/>
                <p:nvPr/>
              </p:nvSpPr>
              <p:spPr bwMode="auto">
                <a:xfrm rot="12343654">
                  <a:off x="1050477" y="2677879"/>
                  <a:ext cx="504056" cy="216024"/>
                </a:xfrm>
                <a:prstGeom prst="triangle">
                  <a:avLst/>
                </a:prstGeom>
                <a:solidFill>
                  <a:srgbClr val="FFC043"/>
                </a:solidFill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68571" tIns="34286" rIns="68571" bIns="34286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defTabSz="685733"/>
                  <a:endParaRPr lang="zh-TW" altLang="en-US" sz="1350"/>
                </a:p>
              </p:txBody>
            </p:sp>
            <p:sp>
              <p:nvSpPr>
                <p:cNvPr id="12" name="等腰三角形 11"/>
                <p:cNvSpPr/>
                <p:nvPr/>
              </p:nvSpPr>
              <p:spPr bwMode="auto">
                <a:xfrm rot="15918259">
                  <a:off x="1566245" y="2325786"/>
                  <a:ext cx="445278" cy="178891"/>
                </a:xfrm>
                <a:prstGeom prst="triangle">
                  <a:avLst/>
                </a:prstGeom>
                <a:solidFill>
                  <a:srgbClr val="F27900"/>
                </a:solidFill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68571" tIns="34286" rIns="68571" bIns="34286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defTabSz="685733"/>
                  <a:endParaRPr lang="zh-TW" altLang="en-US" sz="1350"/>
                </a:p>
              </p:txBody>
            </p:sp>
            <p:sp>
              <p:nvSpPr>
                <p:cNvPr id="13" name="等腰三角形 12"/>
                <p:cNvSpPr/>
                <p:nvPr/>
              </p:nvSpPr>
              <p:spPr bwMode="auto">
                <a:xfrm rot="17747424">
                  <a:off x="1874618" y="2677607"/>
                  <a:ext cx="345699" cy="143430"/>
                </a:xfrm>
                <a:prstGeom prst="triangle">
                  <a:avLst/>
                </a:prstGeom>
                <a:solidFill>
                  <a:srgbClr val="C00000"/>
                </a:solidFill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68571" tIns="34286" rIns="68571" bIns="34286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defTabSz="685733"/>
                  <a:endParaRPr lang="zh-TW" altLang="en-US" sz="1350"/>
                </a:p>
              </p:txBody>
            </p:sp>
            <p:sp>
              <p:nvSpPr>
                <p:cNvPr id="14" name="等腰三角形 13"/>
                <p:cNvSpPr/>
                <p:nvPr/>
              </p:nvSpPr>
              <p:spPr bwMode="auto">
                <a:xfrm rot="289779">
                  <a:off x="851946" y="2879066"/>
                  <a:ext cx="193078" cy="78630"/>
                </a:xfrm>
                <a:prstGeom prst="triangl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68571" tIns="34286" rIns="68571" bIns="34286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defTabSz="685733"/>
                  <a:endParaRPr lang="zh-TW" altLang="en-US" sz="1350"/>
                </a:p>
              </p:txBody>
            </p:sp>
            <p:sp>
              <p:nvSpPr>
                <p:cNvPr id="15" name="等腰三角形 14"/>
                <p:cNvSpPr/>
                <p:nvPr/>
              </p:nvSpPr>
              <p:spPr bwMode="auto">
                <a:xfrm rot="20016409">
                  <a:off x="743756" y="2652856"/>
                  <a:ext cx="299837" cy="121324"/>
                </a:xfrm>
                <a:prstGeom prst="triangle">
                  <a:avLst/>
                </a:prstGeom>
                <a:solidFill>
                  <a:srgbClr val="F27900"/>
                </a:solidFill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68571" tIns="34286" rIns="68571" bIns="34286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defTabSz="685733"/>
                  <a:endParaRPr lang="zh-TW" altLang="en-US" sz="1350"/>
                </a:p>
              </p:txBody>
            </p:sp>
            <p:sp>
              <p:nvSpPr>
                <p:cNvPr id="16" name="等腰三角形 15"/>
                <p:cNvSpPr/>
                <p:nvPr/>
              </p:nvSpPr>
              <p:spPr bwMode="auto">
                <a:xfrm rot="891628">
                  <a:off x="1451481" y="2146842"/>
                  <a:ext cx="281911" cy="128720"/>
                </a:xfrm>
                <a:prstGeom prst="triangl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68571" tIns="34286" rIns="68571" bIns="34286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defTabSz="685733"/>
                  <a:endParaRPr lang="zh-TW" altLang="en-US" sz="1350"/>
                </a:p>
              </p:txBody>
            </p:sp>
            <p:sp>
              <p:nvSpPr>
                <p:cNvPr id="17" name="等腰三角形 16"/>
                <p:cNvSpPr/>
                <p:nvPr/>
              </p:nvSpPr>
              <p:spPr bwMode="auto">
                <a:xfrm rot="7840165">
                  <a:off x="1511298" y="2516090"/>
                  <a:ext cx="173115" cy="82504"/>
                </a:xfrm>
                <a:prstGeom prst="triangle">
                  <a:avLst/>
                </a:prstGeom>
                <a:solidFill>
                  <a:srgbClr val="C00000"/>
                </a:solidFill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68571" tIns="34286" rIns="68571" bIns="34286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defTabSz="685733"/>
                  <a:endParaRPr lang="zh-TW" altLang="en-US" sz="1350"/>
                </a:p>
              </p:txBody>
            </p:sp>
            <p:sp>
              <p:nvSpPr>
                <p:cNvPr id="18" name="等腰三角形 17"/>
                <p:cNvSpPr/>
                <p:nvPr/>
              </p:nvSpPr>
              <p:spPr bwMode="auto">
                <a:xfrm rot="366571">
                  <a:off x="789827" y="2431470"/>
                  <a:ext cx="204249" cy="113944"/>
                </a:xfrm>
                <a:prstGeom prst="triangle">
                  <a:avLst/>
                </a:prstGeom>
                <a:solidFill>
                  <a:srgbClr val="FFC043"/>
                </a:solidFill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68571" tIns="34286" rIns="68571" bIns="34286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defTabSz="685733"/>
                  <a:endParaRPr lang="zh-TW" altLang="en-US" sz="1350"/>
                </a:p>
              </p:txBody>
            </p:sp>
          </p:grpSp>
          <p:sp>
            <p:nvSpPr>
              <p:cNvPr id="19" name="矩形 18"/>
              <p:cNvSpPr/>
              <p:nvPr/>
            </p:nvSpPr>
            <p:spPr>
              <a:xfrm>
                <a:off x="1067032" y="2956727"/>
                <a:ext cx="1053774" cy="9015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zh-TW" sz="4499" dirty="0">
                    <a:solidFill>
                      <a:schemeClr val="bg1"/>
                    </a:solidFill>
                    <a:latin typeface="Algerian" panose="04020705040A02060702" pitchFamily="82" charset="0"/>
                  </a:rPr>
                  <a:t>02</a:t>
                </a:r>
                <a:endParaRPr lang="zh-TW" altLang="en-US" sz="4499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22" name="群組 21"/>
            <p:cNvGrpSpPr/>
            <p:nvPr/>
          </p:nvGrpSpPr>
          <p:grpSpPr>
            <a:xfrm>
              <a:off x="2410409" y="3424082"/>
              <a:ext cx="5146385" cy="45719"/>
              <a:chOff x="2323203" y="4189669"/>
              <a:chExt cx="3732955" cy="68588"/>
            </a:xfrm>
          </p:grpSpPr>
          <p:sp>
            <p:nvSpPr>
              <p:cNvPr id="23" name="圓角矩形 22"/>
              <p:cNvSpPr/>
              <p:nvPr/>
            </p:nvSpPr>
            <p:spPr bwMode="auto">
              <a:xfrm>
                <a:off x="2323203" y="4195097"/>
                <a:ext cx="3714497" cy="63160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tx1">
                    <a:lumMod val="75000"/>
                    <a:lumOff val="25000"/>
                  </a:schemeClr>
                </a:solidFill>
              </a:ln>
              <a:effectLst/>
            </p:spPr>
            <p:txBody>
              <a:bodyPr vert="horz" wrap="square" lIns="68571" tIns="34286" rIns="68571" bIns="34286" numCol="1" rtlCol="0" anchor="t" anchorCtr="0" compatLnSpc="1">
                <a:prstTxWarp prst="textNoShape">
                  <a:avLst/>
                </a:prstTxWarp>
              </a:bodyPr>
              <a:lstStyle/>
              <a:p>
                <a:pPr defTabSz="685733"/>
                <a:endParaRPr lang="zh-TW" altLang="en-US" sz="1350"/>
              </a:p>
            </p:txBody>
          </p:sp>
          <p:sp>
            <p:nvSpPr>
              <p:cNvPr id="21" name="圓角矩形 20"/>
              <p:cNvSpPr/>
              <p:nvPr/>
            </p:nvSpPr>
            <p:spPr bwMode="auto">
              <a:xfrm>
                <a:off x="2341661" y="4189669"/>
                <a:ext cx="3714497" cy="48418"/>
              </a:xfrm>
              <a:prstGeom prst="roundRect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ffectLst/>
            </p:spPr>
            <p:txBody>
              <a:bodyPr vert="horz" wrap="square" lIns="68571" tIns="34286" rIns="68571" bIns="34286" numCol="1" rtlCol="0" anchor="t" anchorCtr="0" compatLnSpc="1">
                <a:prstTxWarp prst="textNoShape">
                  <a:avLst/>
                </a:prstTxWarp>
              </a:bodyPr>
              <a:lstStyle/>
              <a:p>
                <a:pPr defTabSz="685733"/>
                <a:endParaRPr lang="zh-TW" altLang="en-US" sz="1350"/>
              </a:p>
            </p:txBody>
          </p:sp>
        </p:grpSp>
      </p:grpSp>
      <p:sp>
        <p:nvSpPr>
          <p:cNvPr id="25" name="文字方塊 24"/>
          <p:cNvSpPr txBox="1"/>
          <p:nvPr/>
        </p:nvSpPr>
        <p:spPr>
          <a:xfrm>
            <a:off x="3101929" y="3046164"/>
            <a:ext cx="5585686" cy="546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-286172">
              <a:spcBef>
                <a:spcPts val="750"/>
              </a:spcBef>
              <a:spcAft>
                <a:spcPts val="150"/>
              </a:spcAft>
              <a:buFont typeface="Franklin Gothic Book" panose="020B0503020102020204" pitchFamily="34" charset="0"/>
              <a:buChar char="■"/>
            </a:pPr>
            <a:r>
              <a:rPr lang="zh-TW" altLang="en-US" sz="2954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豬瘟撲滅計畫推動期程</a:t>
            </a:r>
            <a:endParaRPr lang="zh-TW" altLang="zh-TW" sz="2954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idx="11"/>
          </p:nvPr>
        </p:nvSpPr>
        <p:spPr>
          <a:xfrm>
            <a:off x="8388424" y="6453336"/>
            <a:ext cx="1196422" cy="302380"/>
          </a:xfrm>
        </p:spPr>
        <p:txBody>
          <a:bodyPr/>
          <a:lstStyle/>
          <a:p>
            <a:fld id="{9218771A-1FA6-48F9-BCFE-B5DA74CF0619}" type="slidenum">
              <a:rPr lang="zh-TW" altLang="zh-TW" smtClean="0"/>
              <a:pPr/>
              <a:t>9</a:t>
            </a:fld>
            <a:endParaRPr lang="zh-TW" altLang="zh-TW" dirty="0"/>
          </a:p>
        </p:txBody>
      </p:sp>
    </p:spTree>
    <p:extLst>
      <p:ext uri="{BB962C8B-B14F-4D97-AF65-F5344CB8AC3E}">
        <p14:creationId xmlns:p14="http://schemas.microsoft.com/office/powerpoint/2010/main" val="41651683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/>
          <p:cNvSpPr txBox="1"/>
          <p:nvPr/>
        </p:nvSpPr>
        <p:spPr>
          <a:xfrm>
            <a:off x="755577" y="2564905"/>
            <a:ext cx="7632848" cy="2927533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 extrusionH="76200">
            <a:extrusionClr>
              <a:srgbClr val="FFFF00"/>
            </a:extrusionClr>
          </a:sp3d>
        </p:spPr>
        <p:txBody>
          <a:bodyPr wrap="square" rtlCol="0">
            <a:spAutoFit/>
          </a:bodyPr>
          <a:lstStyle/>
          <a:p>
            <a:pPr marL="249122" indent="-249122">
              <a:lnSpc>
                <a:spcPts val="3231"/>
              </a:lnSpc>
              <a:buClr>
                <a:srgbClr val="FF0000"/>
              </a:buClr>
              <a:buFont typeface="Wingdings" pitchFamily="2" charset="2"/>
              <a:buChar char="l"/>
            </a:pPr>
            <a:r>
              <a:rPr lang="zh-TW" altLang="en-US" sz="2215" b="1" dirty="0">
                <a:latin typeface="微軟正黑體" pitchFamily="34" charset="-120"/>
                <a:ea typeface="微軟正黑體" pitchFamily="34" charset="-120"/>
              </a:rPr>
              <a:t>第一階段（</a:t>
            </a:r>
            <a:r>
              <a:rPr lang="en-US" altLang="zh-TW" sz="2215" b="1" dirty="0">
                <a:latin typeface="微軟正黑體" pitchFamily="34" charset="-120"/>
                <a:ea typeface="微軟正黑體" pitchFamily="34" charset="-120"/>
              </a:rPr>
              <a:t>110</a:t>
            </a:r>
            <a:r>
              <a:rPr lang="zh-TW" altLang="en-US" sz="2215" b="1" dirty="0">
                <a:latin typeface="微軟正黑體" pitchFamily="34" charset="-120"/>
                <a:ea typeface="微軟正黑體" pitchFamily="34" charset="-120"/>
              </a:rPr>
              <a:t>年</a:t>
            </a:r>
            <a:r>
              <a:rPr lang="en-US" altLang="zh-TW" sz="2215" b="1" dirty="0">
                <a:latin typeface="微軟正黑體" pitchFamily="34" charset="-120"/>
                <a:ea typeface="微軟正黑體" pitchFamily="34" charset="-120"/>
              </a:rPr>
              <a:t>~111</a:t>
            </a:r>
            <a:r>
              <a:rPr lang="zh-TW" altLang="en-US" sz="2215" b="1" dirty="0">
                <a:latin typeface="微軟正黑體" pitchFamily="34" charset="-120"/>
                <a:ea typeface="微軟正黑體" pitchFamily="34" charset="-120"/>
              </a:rPr>
              <a:t>年）：</a:t>
            </a:r>
            <a:endParaRPr lang="en-US" altLang="zh-TW" sz="2215" b="1" dirty="0">
              <a:latin typeface="微軟正黑體" pitchFamily="34" charset="-120"/>
              <a:ea typeface="微軟正黑體" pitchFamily="34" charset="-120"/>
            </a:endParaRPr>
          </a:p>
          <a:p>
            <a:pPr marL="249122">
              <a:lnSpc>
                <a:spcPts val="3231"/>
              </a:lnSpc>
              <a:buClr>
                <a:srgbClr val="FF0000"/>
              </a:buClr>
            </a:pPr>
            <a:r>
              <a:rPr lang="zh-TW" altLang="en-US" sz="2215" b="1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落實全面疫苗注射</a:t>
            </a:r>
            <a:r>
              <a:rPr lang="zh-TW" altLang="en-US" sz="2215" b="1" dirty="0">
                <a:solidFill>
                  <a:srgbClr val="0033CC"/>
                </a:solidFill>
                <a:latin typeface="微軟正黑體" pitchFamily="34" charset="-120"/>
                <a:ea typeface="微軟正黑體" pitchFamily="34" charset="-120"/>
              </a:rPr>
              <a:t>、環境監控及產業風險溝通</a:t>
            </a:r>
          </a:p>
          <a:p>
            <a:pPr marL="249122" lvl="2" indent="-249122">
              <a:lnSpc>
                <a:spcPts val="3231"/>
              </a:lnSpc>
              <a:buClr>
                <a:srgbClr val="FF0000"/>
              </a:buClr>
              <a:buFont typeface="Wingdings" pitchFamily="2" charset="2"/>
              <a:buChar char="l"/>
            </a:pPr>
            <a:r>
              <a:rPr lang="zh-TW" altLang="en-US" sz="2215" b="1" dirty="0">
                <a:latin typeface="微軟正黑體" pitchFamily="34" charset="-120"/>
                <a:ea typeface="微軟正黑體" pitchFamily="34" charset="-120"/>
              </a:rPr>
              <a:t>第二階段（</a:t>
            </a:r>
            <a:r>
              <a:rPr lang="en-US" altLang="zh-TW" sz="2215" b="1" dirty="0">
                <a:latin typeface="微軟正黑體" pitchFamily="34" charset="-120"/>
                <a:ea typeface="微軟正黑體" pitchFamily="34" charset="-120"/>
              </a:rPr>
              <a:t>112</a:t>
            </a:r>
            <a:r>
              <a:rPr lang="zh-TW" altLang="en-US" sz="2215" b="1" dirty="0">
                <a:latin typeface="微軟正黑體" pitchFamily="34" charset="-120"/>
                <a:ea typeface="微軟正黑體" pitchFamily="34" charset="-120"/>
              </a:rPr>
              <a:t>年</a:t>
            </a:r>
            <a:r>
              <a:rPr lang="en-US" altLang="zh-TW" sz="2215" b="1" dirty="0">
                <a:latin typeface="微軟正黑體" pitchFamily="34" charset="-120"/>
                <a:ea typeface="微軟正黑體" pitchFamily="34" charset="-120"/>
              </a:rPr>
              <a:t>~113</a:t>
            </a:r>
            <a:r>
              <a:rPr lang="zh-TW" altLang="en-US" sz="2215" b="1" dirty="0">
                <a:latin typeface="微軟正黑體" pitchFamily="34" charset="-120"/>
                <a:ea typeface="微軟正黑體" pitchFamily="34" charset="-120"/>
              </a:rPr>
              <a:t>年</a:t>
            </a:r>
            <a:r>
              <a:rPr lang="en-US" altLang="zh-TW" sz="2215" b="1" dirty="0">
                <a:latin typeface="微軟正黑體" pitchFamily="34" charset="-120"/>
                <a:ea typeface="微軟正黑體" pitchFamily="34" charset="-120"/>
              </a:rPr>
              <a:t>6</a:t>
            </a:r>
            <a:r>
              <a:rPr lang="zh-TW" altLang="en-US" sz="2215" b="1" dirty="0">
                <a:latin typeface="微軟正黑體" pitchFamily="34" charset="-120"/>
                <a:ea typeface="微軟正黑體" pitchFamily="34" charset="-120"/>
              </a:rPr>
              <a:t>月）：</a:t>
            </a:r>
            <a:endParaRPr lang="en-US" altLang="zh-TW" sz="2215" b="1" dirty="0">
              <a:latin typeface="微軟正黑體" pitchFamily="34" charset="-120"/>
              <a:ea typeface="微軟正黑體" pitchFamily="34" charset="-120"/>
            </a:endParaRPr>
          </a:p>
          <a:p>
            <a:pPr marL="249122">
              <a:lnSpc>
                <a:spcPts val="3231"/>
              </a:lnSpc>
              <a:buClr>
                <a:srgbClr val="FF0000"/>
              </a:buClr>
            </a:pPr>
            <a:r>
              <a:rPr lang="zh-TW" altLang="en-US" sz="2215" b="1" dirty="0">
                <a:solidFill>
                  <a:srgbClr val="0033CC"/>
                </a:solidFill>
                <a:latin typeface="微軟正黑體" pitchFamily="34" charset="-120"/>
                <a:ea typeface="微軟正黑體" pitchFamily="34" charset="-120"/>
              </a:rPr>
              <a:t>在各項評估指標符合前提下，持續疫情監控並</a:t>
            </a:r>
            <a:r>
              <a:rPr lang="zh-TW" altLang="en-US" sz="2215" b="1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開始進入逐步停止豬瘟疫苗注射</a:t>
            </a:r>
          </a:p>
          <a:p>
            <a:pPr>
              <a:lnSpc>
                <a:spcPts val="3231"/>
              </a:lnSpc>
              <a:buClr>
                <a:srgbClr val="FF0000"/>
              </a:buClr>
              <a:buFont typeface="Wingdings" pitchFamily="2" charset="2"/>
              <a:buChar char="l"/>
            </a:pPr>
            <a:r>
              <a:rPr lang="zh-TW" altLang="en-US" sz="2215" b="1" dirty="0">
                <a:latin typeface="微軟正黑體" pitchFamily="34" charset="-120"/>
                <a:ea typeface="微軟正黑體" pitchFamily="34" charset="-120"/>
              </a:rPr>
              <a:t>第三階段（</a:t>
            </a:r>
            <a:r>
              <a:rPr lang="en-US" altLang="zh-TW" sz="2215" b="1" dirty="0">
                <a:latin typeface="微軟正黑體" pitchFamily="34" charset="-120"/>
                <a:ea typeface="微軟正黑體" pitchFamily="34" charset="-120"/>
              </a:rPr>
              <a:t>113</a:t>
            </a:r>
            <a:r>
              <a:rPr lang="zh-TW" altLang="en-US" sz="2215" b="1" dirty="0">
                <a:latin typeface="微軟正黑體" pitchFamily="34" charset="-120"/>
                <a:ea typeface="微軟正黑體" pitchFamily="34" charset="-120"/>
              </a:rPr>
              <a:t>年</a:t>
            </a:r>
            <a:r>
              <a:rPr lang="en-US" altLang="zh-TW" sz="2215" b="1" dirty="0">
                <a:latin typeface="微軟正黑體" pitchFamily="34" charset="-120"/>
                <a:ea typeface="微軟正黑體" pitchFamily="34" charset="-120"/>
              </a:rPr>
              <a:t>6-7</a:t>
            </a:r>
            <a:r>
              <a:rPr lang="zh-TW" altLang="en-US" sz="2215" b="1" dirty="0">
                <a:latin typeface="微軟正黑體" pitchFamily="34" charset="-120"/>
                <a:ea typeface="微軟正黑體" pitchFamily="34" charset="-120"/>
              </a:rPr>
              <a:t>月）：</a:t>
            </a:r>
            <a:endParaRPr lang="en-US" altLang="zh-TW" sz="2215" b="1" dirty="0">
              <a:latin typeface="微軟正黑體" pitchFamily="34" charset="-120"/>
              <a:ea typeface="微軟正黑體" pitchFamily="34" charset="-120"/>
            </a:endParaRPr>
          </a:p>
          <a:p>
            <a:pPr marL="249122">
              <a:lnSpc>
                <a:spcPts val="3231"/>
              </a:lnSpc>
              <a:buClr>
                <a:srgbClr val="FF0000"/>
              </a:buClr>
            </a:pPr>
            <a:r>
              <a:rPr lang="zh-TW" altLang="en-US" sz="2215" b="1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向</a:t>
            </a:r>
            <a:r>
              <a:rPr lang="en-US" altLang="zh-TW" sz="2215" b="1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WOAH</a:t>
            </a:r>
            <a:r>
              <a:rPr lang="zh-TW" altLang="en-US" sz="2215" b="1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申請「豬瘟非疫區」階段</a:t>
            </a:r>
          </a:p>
        </p:txBody>
      </p:sp>
      <p:sp>
        <p:nvSpPr>
          <p:cNvPr id="4" name="矩形: 圓角 1">
            <a:extLst>
              <a:ext uri="{FF2B5EF4-FFF2-40B4-BE49-F238E27FC236}">
                <a16:creationId xmlns:a16="http://schemas.microsoft.com/office/drawing/2014/main" id="{C3E4C708-437D-4E77-8138-B397ABD80135}"/>
              </a:ext>
            </a:extLst>
          </p:cNvPr>
          <p:cNvSpPr/>
          <p:nvPr/>
        </p:nvSpPr>
        <p:spPr bwMode="auto">
          <a:xfrm>
            <a:off x="681377" y="1714488"/>
            <a:ext cx="3474640" cy="582137"/>
          </a:xfrm>
          <a:prstGeom prst="roundRect">
            <a:avLst/>
          </a:prstGeom>
          <a:solidFill>
            <a:srgbClr val="0070C0"/>
          </a:solidFill>
          <a:ln>
            <a:noFill/>
          </a:ln>
          <a:effectLst/>
        </p:spPr>
        <p:txBody>
          <a:bodyPr vert="horz" wrap="square" lIns="84406" tIns="42203" rIns="84406" bIns="42203" numCol="1" rtlCol="0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zh-TW" altLang="en-US" sz="2585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行政院核定之期程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00694" y="4352199"/>
            <a:ext cx="2985718" cy="1978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矩形 5"/>
          <p:cNvSpPr/>
          <p:nvPr/>
        </p:nvSpPr>
        <p:spPr>
          <a:xfrm>
            <a:off x="1940511" y="799877"/>
            <a:ext cx="526297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36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豬瘟清除計畫之推動期程</a:t>
            </a:r>
          </a:p>
        </p:txBody>
      </p:sp>
      <p:sp>
        <p:nvSpPr>
          <p:cNvPr id="7" name="投影片編號版面配置區 3">
            <a:extLst>
              <a:ext uri="{FF2B5EF4-FFF2-40B4-BE49-F238E27FC236}">
                <a16:creationId xmlns:a16="http://schemas.microsoft.com/office/drawing/2014/main" id="{10CED7BA-A4EE-FD7E-6F05-0928ADA582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092280" y="6418385"/>
            <a:ext cx="1969477" cy="439615"/>
          </a:xfrm>
        </p:spPr>
        <p:txBody>
          <a:bodyPr/>
          <a:lstStyle/>
          <a:p>
            <a:pPr>
              <a:defRPr/>
            </a:pPr>
            <a:fld id="{3A516C99-0F35-4E54-B035-C62B88573C2A}" type="slidenum">
              <a:rPr lang="en-US" altLang="zh-TW" smtClean="0">
                <a:solidFill>
                  <a:srgbClr val="000000"/>
                </a:solidFill>
              </a:rPr>
              <a:pPr>
                <a:defRPr/>
              </a:pPr>
              <a:t>10</a:t>
            </a:fld>
            <a:endParaRPr lang="en-US" altLang="zh-TW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文字方塊 25">
            <a:extLst>
              <a:ext uri="{FF2B5EF4-FFF2-40B4-BE49-F238E27FC236}">
                <a16:creationId xmlns:a16="http://schemas.microsoft.com/office/drawing/2014/main" id="{1EC50A46-BE97-4260-9BA3-7DF155DC06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4843" y="931149"/>
            <a:ext cx="8388424" cy="6392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84404" tIns="42202" rIns="84404" bIns="42202" numCol="1" anchor="ctr" anchorCtr="0" compatLnSpc="1">
            <a:prstTxWarp prst="textNoShape">
              <a:avLst/>
            </a:prstTxWarp>
            <a:spAutoFit/>
          </a:bodyPr>
          <a:lstStyle>
            <a:defPPr rtl="0">
              <a:defRPr lang="zh-TW"/>
            </a:defPPr>
            <a:lvl1pPr algn="ctr" fontAlgn="base">
              <a:spcBef>
                <a:spcPct val="0"/>
              </a:spcBef>
              <a:spcAft>
                <a:spcPct val="0"/>
              </a:spcAft>
              <a:defRPr sz="3400" b="1"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r>
              <a:rPr lang="zh-TW" altLang="en-US" sz="3600" dirty="0">
                <a:solidFill>
                  <a:srgbClr val="0000FF"/>
                </a:solidFill>
              </a:rPr>
              <a:t>豬瘟撲滅計畫之推動期程</a:t>
            </a:r>
          </a:p>
        </p:txBody>
      </p:sp>
      <p:cxnSp>
        <p:nvCxnSpPr>
          <p:cNvPr id="12" name="直線接點 11">
            <a:extLst>
              <a:ext uri="{FF2B5EF4-FFF2-40B4-BE49-F238E27FC236}">
                <a16:creationId xmlns:a16="http://schemas.microsoft.com/office/drawing/2014/main" id="{8A2A89CC-5926-4F83-9AAE-EB9E5913F404}"/>
              </a:ext>
            </a:extLst>
          </p:cNvPr>
          <p:cNvCxnSpPr/>
          <p:nvPr/>
        </p:nvCxnSpPr>
        <p:spPr>
          <a:xfrm>
            <a:off x="435180" y="2643512"/>
            <a:ext cx="8358378" cy="0"/>
          </a:xfrm>
          <a:prstGeom prst="line">
            <a:avLst/>
          </a:prstGeom>
          <a:ln w="41275">
            <a:solidFill>
              <a:srgbClr val="FF999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" name="資料庫圖表 1"/>
          <p:cNvGraphicFramePr/>
          <p:nvPr/>
        </p:nvGraphicFramePr>
        <p:xfrm>
          <a:off x="417606" y="1648546"/>
          <a:ext cx="7226013" cy="8790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96" name="Freeform 9">
            <a:extLst>
              <a:ext uri="{FF2B5EF4-FFF2-40B4-BE49-F238E27FC236}">
                <a16:creationId xmlns:a16="http://schemas.microsoft.com/office/drawing/2014/main" id="{37A0A851-2342-48B9-9501-C2DD6806E8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36017" y="4688621"/>
            <a:ext cx="1210210" cy="1035990"/>
          </a:xfrm>
          <a:custGeom>
            <a:avLst/>
            <a:gdLst>
              <a:gd name="T0" fmla="*/ 89 w 93"/>
              <a:gd name="T1" fmla="*/ 47 h 79"/>
              <a:gd name="T2" fmla="*/ 89 w 93"/>
              <a:gd name="T3" fmla="*/ 32 h 79"/>
              <a:gd name="T4" fmla="*/ 61 w 93"/>
              <a:gd name="T5" fmla="*/ 5 h 79"/>
              <a:gd name="T6" fmla="*/ 54 w 93"/>
              <a:gd name="T7" fmla="*/ 8 h 79"/>
              <a:gd name="T8" fmla="*/ 54 w 93"/>
              <a:gd name="T9" fmla="*/ 8 h 79"/>
              <a:gd name="T10" fmla="*/ 43 w 93"/>
              <a:gd name="T11" fmla="*/ 18 h 79"/>
              <a:gd name="T12" fmla="*/ 11 w 93"/>
              <a:gd name="T13" fmla="*/ 18 h 79"/>
              <a:gd name="T14" fmla="*/ 0 w 93"/>
              <a:gd name="T15" fmla="*/ 29 h 79"/>
              <a:gd name="T16" fmla="*/ 0 w 93"/>
              <a:gd name="T17" fmla="*/ 50 h 79"/>
              <a:gd name="T18" fmla="*/ 11 w 93"/>
              <a:gd name="T19" fmla="*/ 61 h 79"/>
              <a:gd name="T20" fmla="*/ 43 w 93"/>
              <a:gd name="T21" fmla="*/ 61 h 79"/>
              <a:gd name="T22" fmla="*/ 54 w 93"/>
              <a:gd name="T23" fmla="*/ 72 h 79"/>
              <a:gd name="T24" fmla="*/ 54 w 93"/>
              <a:gd name="T25" fmla="*/ 72 h 79"/>
              <a:gd name="T26" fmla="*/ 61 w 93"/>
              <a:gd name="T27" fmla="*/ 75 h 79"/>
              <a:gd name="T28" fmla="*/ 89 w 93"/>
              <a:gd name="T29" fmla="*/ 47 h 79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w 93"/>
              <a:gd name="T46" fmla="*/ 0 h 79"/>
              <a:gd name="T47" fmla="*/ 93 w 93"/>
              <a:gd name="T48" fmla="*/ 79 h 79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T45" t="T46" r="T47" b="T48"/>
            <a:pathLst>
              <a:path w="93" h="79">
                <a:moveTo>
                  <a:pt x="89" y="47"/>
                </a:moveTo>
                <a:cubicBezTo>
                  <a:pt x="93" y="43"/>
                  <a:pt x="93" y="36"/>
                  <a:pt x="89" y="32"/>
                </a:cubicBezTo>
                <a:cubicBezTo>
                  <a:pt x="61" y="5"/>
                  <a:pt x="61" y="5"/>
                  <a:pt x="61" y="5"/>
                </a:cubicBezTo>
                <a:cubicBezTo>
                  <a:pt x="57" y="0"/>
                  <a:pt x="54" y="2"/>
                  <a:pt x="54" y="8"/>
                </a:cubicBezTo>
                <a:cubicBezTo>
                  <a:pt x="54" y="8"/>
                  <a:pt x="54" y="8"/>
                  <a:pt x="54" y="8"/>
                </a:cubicBezTo>
                <a:cubicBezTo>
                  <a:pt x="54" y="14"/>
                  <a:pt x="49" y="18"/>
                  <a:pt x="43" y="18"/>
                </a:cubicBezTo>
                <a:cubicBezTo>
                  <a:pt x="11" y="18"/>
                  <a:pt x="11" y="18"/>
                  <a:pt x="11" y="18"/>
                </a:cubicBezTo>
                <a:cubicBezTo>
                  <a:pt x="5" y="18"/>
                  <a:pt x="0" y="23"/>
                  <a:pt x="0" y="29"/>
                </a:cubicBezTo>
                <a:cubicBezTo>
                  <a:pt x="0" y="50"/>
                  <a:pt x="0" y="50"/>
                  <a:pt x="0" y="50"/>
                </a:cubicBezTo>
                <a:cubicBezTo>
                  <a:pt x="0" y="56"/>
                  <a:pt x="5" y="61"/>
                  <a:pt x="11" y="61"/>
                </a:cubicBezTo>
                <a:cubicBezTo>
                  <a:pt x="43" y="61"/>
                  <a:pt x="43" y="61"/>
                  <a:pt x="43" y="61"/>
                </a:cubicBezTo>
                <a:cubicBezTo>
                  <a:pt x="49" y="61"/>
                  <a:pt x="54" y="66"/>
                  <a:pt x="54" y="72"/>
                </a:cubicBezTo>
                <a:cubicBezTo>
                  <a:pt x="54" y="72"/>
                  <a:pt x="54" y="72"/>
                  <a:pt x="54" y="72"/>
                </a:cubicBezTo>
                <a:cubicBezTo>
                  <a:pt x="54" y="78"/>
                  <a:pt x="57" y="79"/>
                  <a:pt x="61" y="75"/>
                </a:cubicBezTo>
                <a:lnTo>
                  <a:pt x="89" y="47"/>
                </a:lnTo>
                <a:close/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txBody>
          <a:bodyPr anchor="ctr"/>
          <a:lstStyle/>
          <a:p>
            <a:pPr algn="ctr" defTabSz="844083">
              <a:defRPr/>
            </a:pPr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graphicFrame>
        <p:nvGraphicFramePr>
          <p:cNvPr id="25" name="圖表 24"/>
          <p:cNvGraphicFramePr>
            <a:graphicFrameLocks/>
          </p:cNvGraphicFramePr>
          <p:nvPr/>
        </p:nvGraphicFramePr>
        <p:xfrm>
          <a:off x="517396" y="2897249"/>
          <a:ext cx="8109209" cy="31905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sp>
        <p:nvSpPr>
          <p:cNvPr id="27" name="矩形圖說文字 26"/>
          <p:cNvSpPr>
            <a:spLocks noChangeArrowheads="1"/>
          </p:cNvSpPr>
          <p:nvPr/>
        </p:nvSpPr>
        <p:spPr bwMode="auto">
          <a:xfrm>
            <a:off x="1846775" y="4758379"/>
            <a:ext cx="1714304" cy="731158"/>
          </a:xfrm>
          <a:prstGeom prst="wedgeRectCallout">
            <a:avLst>
              <a:gd name="adj1" fmla="val -22784"/>
              <a:gd name="adj2" fmla="val -114013"/>
            </a:avLst>
          </a:prstGeom>
          <a:noFill/>
          <a:ln w="19050" algn="ctr">
            <a:solidFill>
              <a:srgbClr val="0000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sz="1477" b="1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落實全面疫苗注射、環境監控及產業風險溝通</a:t>
            </a:r>
          </a:p>
        </p:txBody>
      </p:sp>
      <p:sp>
        <p:nvSpPr>
          <p:cNvPr id="28" name="矩形圖說文字 11"/>
          <p:cNvSpPr>
            <a:spLocks noChangeArrowheads="1"/>
          </p:cNvSpPr>
          <p:nvPr/>
        </p:nvSpPr>
        <p:spPr bwMode="auto">
          <a:xfrm>
            <a:off x="4372593" y="3894282"/>
            <a:ext cx="3323446" cy="493368"/>
          </a:xfrm>
          <a:prstGeom prst="wedgeRectCallout">
            <a:avLst>
              <a:gd name="adj1" fmla="val -50472"/>
              <a:gd name="adj2" fmla="val 107593"/>
            </a:avLst>
          </a:prstGeom>
          <a:noFill/>
          <a:ln w="19050" algn="ctr">
            <a:solidFill>
              <a:schemeClr val="accent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zh-TW" altLang="en-US" sz="1477" b="1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在各項評估指標符合前提下，開始進入停止豬瘟疫苗注射及持續疫情監控</a:t>
            </a:r>
          </a:p>
        </p:txBody>
      </p:sp>
      <p:sp>
        <p:nvSpPr>
          <p:cNvPr id="29" name="矩形圖說文字 28"/>
          <p:cNvSpPr>
            <a:spLocks noChangeArrowheads="1"/>
          </p:cNvSpPr>
          <p:nvPr/>
        </p:nvSpPr>
        <p:spPr bwMode="auto">
          <a:xfrm>
            <a:off x="6167254" y="4691910"/>
            <a:ext cx="2392881" cy="531751"/>
          </a:xfrm>
          <a:prstGeom prst="wedgeRectCallout">
            <a:avLst>
              <a:gd name="adj1" fmla="val -65861"/>
              <a:gd name="adj2" fmla="val 104292"/>
            </a:avLst>
          </a:prstGeom>
          <a:noFill/>
          <a:ln w="19050" algn="ctr">
            <a:solidFill>
              <a:srgbClr val="0000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sz="1477" b="1" dirty="0">
                <a:latin typeface="微軟正黑體" pitchFamily="34" charset="-120"/>
                <a:ea typeface="微軟正黑體" pitchFamily="34" charset="-120"/>
              </a:rPr>
              <a:t>向</a:t>
            </a:r>
            <a:r>
              <a:rPr lang="en-US" altLang="zh-TW" sz="1477" b="1" dirty="0">
                <a:latin typeface="微軟正黑體" pitchFamily="34" charset="-120"/>
                <a:ea typeface="微軟正黑體" pitchFamily="34" charset="-120"/>
              </a:rPr>
              <a:t>WOAH</a:t>
            </a:r>
            <a:r>
              <a:rPr lang="zh-TW" altLang="en-US" sz="1477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申請「豬瘟非疫區」階段</a:t>
            </a:r>
          </a:p>
        </p:txBody>
      </p:sp>
      <p:sp>
        <p:nvSpPr>
          <p:cNvPr id="127" name="圓角矩形 126"/>
          <p:cNvSpPr/>
          <p:nvPr/>
        </p:nvSpPr>
        <p:spPr bwMode="auto">
          <a:xfrm>
            <a:off x="517396" y="2895205"/>
            <a:ext cx="2459350" cy="476092"/>
          </a:xfrm>
          <a:prstGeom prst="roundRect">
            <a:avLst>
              <a:gd name="adj" fmla="val 50000"/>
            </a:avLst>
          </a:prstGeom>
          <a:solidFill>
            <a:srgbClr val="92D050"/>
          </a:solidFill>
          <a:ln w="76200" cap="flat" cmpd="sng" algn="ctr">
            <a:noFill/>
            <a:prstDash val="solid"/>
          </a:ln>
          <a:effectLst/>
        </p:spPr>
        <p:txBody>
          <a:bodyPr anchor="ctr"/>
          <a:lstStyle/>
          <a:p>
            <a:pPr defTabSz="844083">
              <a:defRPr/>
            </a:pPr>
            <a:r>
              <a:rPr lang="zh-TW" altLang="en-US" sz="2215" b="1" kern="0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推動目標甘特圖</a:t>
            </a:r>
          </a:p>
        </p:txBody>
      </p:sp>
      <p:sp>
        <p:nvSpPr>
          <p:cNvPr id="30" name="矩形 29"/>
          <p:cNvSpPr/>
          <p:nvPr/>
        </p:nvSpPr>
        <p:spPr bwMode="auto">
          <a:xfrm>
            <a:off x="2264002" y="3914643"/>
            <a:ext cx="1947958" cy="245516"/>
          </a:xfrm>
          <a:prstGeom prst="rect">
            <a:avLst/>
          </a:prstGeom>
          <a:solidFill>
            <a:srgbClr val="33CC33"/>
          </a:solidFill>
          <a:ln>
            <a:noFill/>
          </a:ln>
          <a:effectLst>
            <a:outerShdw blurRad="50800" dist="50800" dir="5400000" algn="ctr" rotWithShape="0">
              <a:srgbClr val="33CC33"/>
            </a:outerShdw>
          </a:effectLst>
          <a:extLs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txBody>
          <a:bodyPr vert="horz" wrap="square" lIns="84406" tIns="42203" rIns="84406" bIns="42203" numCol="1" rtlCol="0" anchor="t" anchorCtr="0" compatLnSpc="1">
            <a:prstTxWarp prst="textNoShape">
              <a:avLst/>
            </a:prstTxWarp>
          </a:bodyPr>
          <a:lstStyle/>
          <a:p>
            <a:pPr defTabSz="844083"/>
            <a:endParaRPr kumimoji="1" lang="zh-TW" altLang="en-US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3" name="投影片編號版面配置區 3">
            <a:extLst>
              <a:ext uri="{FF2B5EF4-FFF2-40B4-BE49-F238E27FC236}">
                <a16:creationId xmlns:a16="http://schemas.microsoft.com/office/drawing/2014/main" id="{3774A82F-E8D4-5CA4-8832-30813514B9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139037" y="6418385"/>
            <a:ext cx="1969477" cy="439615"/>
          </a:xfrm>
        </p:spPr>
        <p:txBody>
          <a:bodyPr/>
          <a:lstStyle/>
          <a:p>
            <a:pPr>
              <a:defRPr/>
            </a:pPr>
            <a:fld id="{3A516C99-0F35-4E54-B035-C62B88573C2A}" type="slidenum">
              <a:rPr lang="en-US" altLang="zh-TW" smtClean="0">
                <a:solidFill>
                  <a:srgbClr val="000000"/>
                </a:solidFill>
              </a:rPr>
              <a:pPr>
                <a:defRPr/>
              </a:pPr>
              <a:t>11</a:t>
            </a:fld>
            <a:endParaRPr lang="en-US" altLang="zh-TW" dirty="0">
              <a:solidFill>
                <a:srgbClr val="000000"/>
              </a:solidFill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64FBA456-E8D4-4EB9-81C6-2805D3CC5B7D}"/>
              </a:ext>
            </a:extLst>
          </p:cNvPr>
          <p:cNvSpPr/>
          <p:nvPr/>
        </p:nvSpPr>
        <p:spPr bwMode="auto">
          <a:xfrm>
            <a:off x="4211960" y="4703505"/>
            <a:ext cx="45719" cy="245516"/>
          </a:xfrm>
          <a:prstGeom prst="rect">
            <a:avLst/>
          </a:prstGeom>
          <a:solidFill>
            <a:srgbClr val="33CC33"/>
          </a:solidFill>
          <a:ln>
            <a:noFill/>
          </a:ln>
          <a:effectLst>
            <a:outerShdw blurRad="50800" dist="50800" dir="5400000" algn="ctr" rotWithShape="0">
              <a:srgbClr val="33CC33"/>
            </a:outerShdw>
          </a:effectLst>
          <a:extLs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txBody>
          <a:bodyPr vert="horz" wrap="square" lIns="84406" tIns="42203" rIns="84406" bIns="42203" numCol="1" rtlCol="0" anchor="t" anchorCtr="0" compatLnSpc="1">
            <a:prstTxWarp prst="textNoShape">
              <a:avLst/>
            </a:prstTxWarp>
          </a:bodyPr>
          <a:lstStyle/>
          <a:p>
            <a:pPr defTabSz="844083"/>
            <a:endParaRPr kumimoji="1" lang="zh-TW" altLang="en-US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150729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方塊 4">
            <a:extLst>
              <a:ext uri="{FF2B5EF4-FFF2-40B4-BE49-F238E27FC236}">
                <a16:creationId xmlns:a16="http://schemas.microsoft.com/office/drawing/2014/main" id="{1EC50A46-BE97-4260-9BA3-7DF155DC06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42486" y="1003041"/>
            <a:ext cx="6290499" cy="4332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3295" tIns="31647" rIns="63295" bIns="31647" numCol="1" anchor="ctr" anchorCtr="0" compatLnSpc="1">
            <a:prstTxWarp prst="textNoShape">
              <a:avLst/>
            </a:prstTxWarp>
            <a:spAutoFit/>
          </a:bodyPr>
          <a:lstStyle>
            <a:defPPr rtl="0">
              <a:defRPr lang="zh-TW"/>
            </a:defPPr>
            <a:lvl1pPr algn="ctr" fontAlgn="base">
              <a:spcBef>
                <a:spcPct val="0"/>
              </a:spcBef>
              <a:spcAft>
                <a:spcPct val="0"/>
              </a:spcAft>
              <a:defRPr sz="3400" b="1"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pPr defTabSz="684940" eaLnBrk="1" hangingPunct="1">
              <a:defRPr/>
            </a:pPr>
            <a:r>
              <a:rPr kumimoji="0" lang="zh-TW" altLang="en-US" sz="2400" kern="0" dirty="0">
                <a:solidFill>
                  <a:srgbClr val="C00000"/>
                </a:solidFill>
              </a:rPr>
              <a:t>第一階段（</a:t>
            </a:r>
            <a:r>
              <a:rPr kumimoji="0" lang="en-US" altLang="zh-TW" sz="2400" kern="0" dirty="0">
                <a:solidFill>
                  <a:srgbClr val="C00000"/>
                </a:solidFill>
              </a:rPr>
              <a:t>110</a:t>
            </a:r>
            <a:r>
              <a:rPr kumimoji="0" lang="zh-TW" altLang="en-US" sz="2400" kern="0" dirty="0">
                <a:solidFill>
                  <a:srgbClr val="C00000"/>
                </a:solidFill>
              </a:rPr>
              <a:t>年</a:t>
            </a:r>
            <a:r>
              <a:rPr kumimoji="0" lang="en-US" altLang="zh-TW" sz="2400" kern="0" dirty="0">
                <a:solidFill>
                  <a:srgbClr val="C00000"/>
                </a:solidFill>
              </a:rPr>
              <a:t>-111</a:t>
            </a:r>
            <a:r>
              <a:rPr kumimoji="0" lang="zh-TW" altLang="en-US" sz="2400" kern="0" dirty="0">
                <a:solidFill>
                  <a:srgbClr val="C00000"/>
                </a:solidFill>
              </a:rPr>
              <a:t>年）</a:t>
            </a:r>
          </a:p>
        </p:txBody>
      </p:sp>
      <p:graphicFrame>
        <p:nvGraphicFramePr>
          <p:cNvPr id="6" name="資料庫圖表 5"/>
          <p:cNvGraphicFramePr/>
          <p:nvPr>
            <p:extLst>
              <p:ext uri="{D42A27DB-BD31-4B8C-83A1-F6EECF244321}">
                <p14:modId xmlns:p14="http://schemas.microsoft.com/office/powerpoint/2010/main" val="2300165493"/>
              </p:ext>
            </p:extLst>
          </p:nvPr>
        </p:nvGraphicFramePr>
        <p:xfrm>
          <a:off x="359024" y="1555619"/>
          <a:ext cx="8605464" cy="50403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矩形 6">
            <a:extLst>
              <a:ext uri="{FF2B5EF4-FFF2-40B4-BE49-F238E27FC236}">
                <a16:creationId xmlns:a16="http://schemas.microsoft.com/office/drawing/2014/main" id="{152CD721-5FB3-4801-8180-009FA9F92AA0}"/>
              </a:ext>
            </a:extLst>
          </p:cNvPr>
          <p:cNvSpPr/>
          <p:nvPr/>
        </p:nvSpPr>
        <p:spPr>
          <a:xfrm>
            <a:off x="2771800" y="486679"/>
            <a:ext cx="4031873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69045" indent="-269045" defTabSz="684940" eaLnBrk="1" fontAlgn="auto" hangingPunct="1">
              <a:spcBef>
                <a:spcPts val="431"/>
              </a:spcBef>
              <a:spcAft>
                <a:spcPts val="0"/>
              </a:spcAft>
              <a:buClr>
                <a:srgbClr val="FF0000"/>
              </a:buClr>
              <a:buSzPct val="85000"/>
              <a:defRPr/>
            </a:pPr>
            <a:r>
              <a:rPr lang="zh-TW" altLang="en-US" sz="30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豬瘟撲滅計畫執行策略</a:t>
            </a:r>
            <a:endParaRPr lang="en-US" altLang="zh-TW" sz="3000" b="1" dirty="0">
              <a:solidFill>
                <a:srgbClr val="0000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idx="11"/>
          </p:nvPr>
        </p:nvSpPr>
        <p:spPr>
          <a:xfrm>
            <a:off x="7308304" y="6453336"/>
            <a:ext cx="2895600" cy="476250"/>
          </a:xfrm>
        </p:spPr>
        <p:txBody>
          <a:bodyPr/>
          <a:lstStyle/>
          <a:p>
            <a:fld id="{9218771A-1FA6-48F9-BCFE-B5DA74CF0619}" type="slidenum">
              <a:rPr lang="zh-TW" altLang="zh-TW" smtClean="0"/>
              <a:pPr/>
              <a:t>12</a:t>
            </a:fld>
            <a:endParaRPr lang="zh-TW" altLang="zh-TW" dirty="0"/>
          </a:p>
        </p:txBody>
      </p:sp>
    </p:spTree>
    <p:extLst>
      <p:ext uri="{BB962C8B-B14F-4D97-AF65-F5344CB8AC3E}">
        <p14:creationId xmlns:p14="http://schemas.microsoft.com/office/powerpoint/2010/main" val="21004120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群組 25"/>
          <p:cNvGrpSpPr/>
          <p:nvPr/>
        </p:nvGrpSpPr>
        <p:grpSpPr>
          <a:xfrm>
            <a:off x="827584" y="1628800"/>
            <a:ext cx="5946793" cy="2461807"/>
            <a:chOff x="346784" y="1825409"/>
            <a:chExt cx="7210010" cy="2828261"/>
          </a:xfrm>
        </p:grpSpPr>
        <p:grpSp>
          <p:nvGrpSpPr>
            <p:cNvPr id="5" name="群組 19"/>
            <p:cNvGrpSpPr/>
            <p:nvPr/>
          </p:nvGrpSpPr>
          <p:grpSpPr>
            <a:xfrm>
              <a:off x="346784" y="1825409"/>
              <a:ext cx="2020023" cy="2828261"/>
              <a:chOff x="346784" y="1825409"/>
              <a:chExt cx="2020023" cy="2828261"/>
            </a:xfrm>
          </p:grpSpPr>
          <p:grpSp>
            <p:nvGrpSpPr>
              <p:cNvPr id="6" name="群組 8"/>
              <p:cNvGrpSpPr/>
              <p:nvPr/>
            </p:nvGrpSpPr>
            <p:grpSpPr>
              <a:xfrm>
                <a:off x="346784" y="1825409"/>
                <a:ext cx="2020023" cy="2481481"/>
                <a:chOff x="380380" y="2146842"/>
                <a:chExt cx="2020023" cy="2481481"/>
              </a:xfrm>
            </p:grpSpPr>
            <p:grpSp>
              <p:nvGrpSpPr>
                <p:cNvPr id="9" name="群組 5"/>
                <p:cNvGrpSpPr/>
                <p:nvPr/>
              </p:nvGrpSpPr>
              <p:grpSpPr>
                <a:xfrm>
                  <a:off x="664359" y="2900131"/>
                  <a:ext cx="1736044" cy="1728192"/>
                  <a:chOff x="1114945" y="3068960"/>
                  <a:chExt cx="1440160" cy="1440000"/>
                </a:xfrm>
              </p:grpSpPr>
              <p:sp>
                <p:nvSpPr>
                  <p:cNvPr id="7" name="橢圓 6"/>
                  <p:cNvSpPr/>
                  <p:nvPr/>
                </p:nvSpPr>
                <p:spPr bwMode="auto">
                  <a:xfrm>
                    <a:off x="1114945" y="3068960"/>
                    <a:ext cx="1440160" cy="1440000"/>
                  </a:xfrm>
                  <a:prstGeom prst="ellipse">
                    <a:avLst/>
                  </a:prstGeom>
                  <a:solidFill>
                    <a:schemeClr val="bg1"/>
                  </a:solidFill>
                  <a:ln>
                    <a:solidFill>
                      <a:schemeClr val="tx1">
                        <a:lumMod val="75000"/>
                        <a:lumOff val="25000"/>
                      </a:schemeClr>
                    </a:solidFill>
                  </a:ln>
                  <a:effectLst/>
                </p:spPr>
                <p:txBody>
                  <a:bodyPr vert="horz" wrap="square" lIns="68571" tIns="34286" rIns="68571" bIns="34286" numCol="1" rtlCol="0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685733"/>
                    <a:endParaRPr lang="zh-TW" altLang="en-US" sz="1350"/>
                  </a:p>
                </p:txBody>
              </p:sp>
              <p:sp>
                <p:nvSpPr>
                  <p:cNvPr id="2" name="橢圓 1"/>
                  <p:cNvSpPr/>
                  <p:nvPr/>
                </p:nvSpPr>
                <p:spPr bwMode="auto">
                  <a:xfrm>
                    <a:off x="1151115" y="3104960"/>
                    <a:ext cx="1367817" cy="1368000"/>
                  </a:xfrm>
                  <a:prstGeom prst="ellipse">
                    <a:avLst/>
                  </a:prstGeom>
                  <a:solidFill>
                    <a:schemeClr val="tx1">
                      <a:lumMod val="75000"/>
                      <a:lumOff val="25000"/>
                    </a:schemeClr>
                  </a:solidFill>
                  <a:ln>
                    <a:solidFill>
                      <a:schemeClr val="bg1"/>
                    </a:solidFill>
                  </a:ln>
                  <a:effectLst/>
                </p:spPr>
                <p:txBody>
                  <a:bodyPr vert="horz" wrap="square" lIns="68571" tIns="34286" rIns="68571" bIns="34286" numCol="1" rtlCol="0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685733"/>
                    <a:endParaRPr lang="zh-TW" altLang="en-US" sz="1350"/>
                  </a:p>
                </p:txBody>
              </p:sp>
            </p:grpSp>
            <p:sp>
              <p:nvSpPr>
                <p:cNvPr id="8" name="等腰三角形 7"/>
                <p:cNvSpPr/>
                <p:nvPr/>
              </p:nvSpPr>
              <p:spPr bwMode="auto">
                <a:xfrm rot="17310152">
                  <a:off x="171265" y="2627221"/>
                  <a:ext cx="681747" cy="263517"/>
                </a:xfrm>
                <a:prstGeom prst="triangle">
                  <a:avLst/>
                </a:prstGeom>
                <a:solidFill>
                  <a:srgbClr val="C00000"/>
                </a:solidFill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68571" tIns="34286" rIns="68571" bIns="34286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defTabSz="685733"/>
                  <a:endParaRPr lang="zh-TW" altLang="en-US" sz="1350"/>
                </a:p>
              </p:txBody>
            </p:sp>
            <p:sp>
              <p:nvSpPr>
                <p:cNvPr id="10" name="等腰三角形 9"/>
                <p:cNvSpPr/>
                <p:nvPr/>
              </p:nvSpPr>
              <p:spPr bwMode="auto">
                <a:xfrm rot="11741517">
                  <a:off x="995180" y="2296079"/>
                  <a:ext cx="504056" cy="216024"/>
                </a:xfrm>
                <a:prstGeom prst="triangl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68571" tIns="34286" rIns="68571" bIns="34286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defTabSz="685733"/>
                  <a:endParaRPr lang="zh-TW" altLang="en-US" sz="1350"/>
                </a:p>
              </p:txBody>
            </p:sp>
            <p:sp>
              <p:nvSpPr>
                <p:cNvPr id="11" name="等腰三角形 10"/>
                <p:cNvSpPr/>
                <p:nvPr/>
              </p:nvSpPr>
              <p:spPr bwMode="auto">
                <a:xfrm rot="12343654">
                  <a:off x="1050477" y="2677879"/>
                  <a:ext cx="504056" cy="216024"/>
                </a:xfrm>
                <a:prstGeom prst="triangle">
                  <a:avLst/>
                </a:prstGeom>
                <a:solidFill>
                  <a:srgbClr val="FFC043"/>
                </a:solidFill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68571" tIns="34286" rIns="68571" bIns="34286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defTabSz="685733"/>
                  <a:endParaRPr lang="zh-TW" altLang="en-US" sz="1350"/>
                </a:p>
              </p:txBody>
            </p:sp>
            <p:sp>
              <p:nvSpPr>
                <p:cNvPr id="12" name="等腰三角形 11"/>
                <p:cNvSpPr/>
                <p:nvPr/>
              </p:nvSpPr>
              <p:spPr bwMode="auto">
                <a:xfrm rot="15918259">
                  <a:off x="1566245" y="2325786"/>
                  <a:ext cx="445278" cy="178891"/>
                </a:xfrm>
                <a:prstGeom prst="triangle">
                  <a:avLst/>
                </a:prstGeom>
                <a:solidFill>
                  <a:srgbClr val="F27900"/>
                </a:solidFill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68571" tIns="34286" rIns="68571" bIns="34286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defTabSz="685733"/>
                  <a:endParaRPr lang="zh-TW" altLang="en-US" sz="1350"/>
                </a:p>
              </p:txBody>
            </p:sp>
            <p:sp>
              <p:nvSpPr>
                <p:cNvPr id="13" name="等腰三角形 12"/>
                <p:cNvSpPr/>
                <p:nvPr/>
              </p:nvSpPr>
              <p:spPr bwMode="auto">
                <a:xfrm rot="17747424">
                  <a:off x="1874618" y="2677607"/>
                  <a:ext cx="345699" cy="143430"/>
                </a:xfrm>
                <a:prstGeom prst="triangle">
                  <a:avLst/>
                </a:prstGeom>
                <a:solidFill>
                  <a:srgbClr val="C00000"/>
                </a:solidFill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68571" tIns="34286" rIns="68571" bIns="34286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defTabSz="685733"/>
                  <a:endParaRPr lang="zh-TW" altLang="en-US" sz="1350"/>
                </a:p>
              </p:txBody>
            </p:sp>
            <p:sp>
              <p:nvSpPr>
                <p:cNvPr id="14" name="等腰三角形 13"/>
                <p:cNvSpPr/>
                <p:nvPr/>
              </p:nvSpPr>
              <p:spPr bwMode="auto">
                <a:xfrm rot="289779">
                  <a:off x="851946" y="2879066"/>
                  <a:ext cx="193078" cy="78630"/>
                </a:xfrm>
                <a:prstGeom prst="triangl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68571" tIns="34286" rIns="68571" bIns="34286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defTabSz="685733"/>
                  <a:endParaRPr lang="zh-TW" altLang="en-US" sz="1350"/>
                </a:p>
              </p:txBody>
            </p:sp>
            <p:sp>
              <p:nvSpPr>
                <p:cNvPr id="15" name="等腰三角形 14"/>
                <p:cNvSpPr/>
                <p:nvPr/>
              </p:nvSpPr>
              <p:spPr bwMode="auto">
                <a:xfrm rot="20016409">
                  <a:off x="743756" y="2652856"/>
                  <a:ext cx="299837" cy="121324"/>
                </a:xfrm>
                <a:prstGeom prst="triangle">
                  <a:avLst/>
                </a:prstGeom>
                <a:solidFill>
                  <a:srgbClr val="F27900"/>
                </a:solidFill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68571" tIns="34286" rIns="68571" bIns="34286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defTabSz="685733"/>
                  <a:endParaRPr lang="zh-TW" altLang="en-US" sz="1350"/>
                </a:p>
              </p:txBody>
            </p:sp>
            <p:sp>
              <p:nvSpPr>
                <p:cNvPr id="16" name="等腰三角形 15"/>
                <p:cNvSpPr/>
                <p:nvPr/>
              </p:nvSpPr>
              <p:spPr bwMode="auto">
                <a:xfrm rot="891628">
                  <a:off x="1451481" y="2146842"/>
                  <a:ext cx="281911" cy="128720"/>
                </a:xfrm>
                <a:prstGeom prst="triangl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68571" tIns="34286" rIns="68571" bIns="34286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defTabSz="685733"/>
                  <a:endParaRPr lang="zh-TW" altLang="en-US" sz="1350"/>
                </a:p>
              </p:txBody>
            </p:sp>
            <p:sp>
              <p:nvSpPr>
                <p:cNvPr id="17" name="等腰三角形 16"/>
                <p:cNvSpPr/>
                <p:nvPr/>
              </p:nvSpPr>
              <p:spPr bwMode="auto">
                <a:xfrm rot="7840165">
                  <a:off x="1511298" y="2516090"/>
                  <a:ext cx="173115" cy="82504"/>
                </a:xfrm>
                <a:prstGeom prst="triangle">
                  <a:avLst/>
                </a:prstGeom>
                <a:solidFill>
                  <a:srgbClr val="C00000"/>
                </a:solidFill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68571" tIns="34286" rIns="68571" bIns="34286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defTabSz="685733"/>
                  <a:endParaRPr lang="zh-TW" altLang="en-US" sz="1350"/>
                </a:p>
              </p:txBody>
            </p:sp>
            <p:sp>
              <p:nvSpPr>
                <p:cNvPr id="18" name="等腰三角形 17"/>
                <p:cNvSpPr/>
                <p:nvPr/>
              </p:nvSpPr>
              <p:spPr bwMode="auto">
                <a:xfrm rot="366571">
                  <a:off x="789827" y="2431470"/>
                  <a:ext cx="204249" cy="113944"/>
                </a:xfrm>
                <a:prstGeom prst="triangle">
                  <a:avLst/>
                </a:prstGeom>
                <a:solidFill>
                  <a:srgbClr val="FFC043"/>
                </a:solidFill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68571" tIns="34286" rIns="68571" bIns="34286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defTabSz="685733"/>
                  <a:endParaRPr lang="zh-TW" altLang="en-US" sz="1350"/>
                </a:p>
              </p:txBody>
            </p:sp>
          </p:grpSp>
          <p:sp>
            <p:nvSpPr>
              <p:cNvPr id="19" name="矩形 18"/>
              <p:cNvSpPr/>
              <p:nvPr/>
            </p:nvSpPr>
            <p:spPr>
              <a:xfrm>
                <a:off x="1067032" y="2956728"/>
                <a:ext cx="1053774" cy="169694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zh-TW" sz="4499" dirty="0">
                    <a:solidFill>
                      <a:schemeClr val="bg1"/>
                    </a:solidFill>
                    <a:latin typeface="Algerian" panose="04020705040A02060702" pitchFamily="82" charset="0"/>
                  </a:rPr>
                  <a:t>02</a:t>
                </a:r>
              </a:p>
              <a:p>
                <a:endParaRPr lang="zh-TW" altLang="en-US" sz="4499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20" name="群組 21"/>
            <p:cNvGrpSpPr/>
            <p:nvPr/>
          </p:nvGrpSpPr>
          <p:grpSpPr>
            <a:xfrm>
              <a:off x="2410409" y="3424082"/>
              <a:ext cx="5146385" cy="45719"/>
              <a:chOff x="2323203" y="4189669"/>
              <a:chExt cx="3732955" cy="68588"/>
            </a:xfrm>
          </p:grpSpPr>
          <p:sp>
            <p:nvSpPr>
              <p:cNvPr id="23" name="圓角矩形 22"/>
              <p:cNvSpPr/>
              <p:nvPr/>
            </p:nvSpPr>
            <p:spPr bwMode="auto">
              <a:xfrm>
                <a:off x="2323203" y="4195097"/>
                <a:ext cx="3714497" cy="63160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tx1">
                    <a:lumMod val="75000"/>
                    <a:lumOff val="25000"/>
                  </a:schemeClr>
                </a:solidFill>
              </a:ln>
              <a:effectLst/>
            </p:spPr>
            <p:txBody>
              <a:bodyPr vert="horz" wrap="square" lIns="68571" tIns="34286" rIns="68571" bIns="34286" numCol="1" rtlCol="0" anchor="t" anchorCtr="0" compatLnSpc="1">
                <a:prstTxWarp prst="textNoShape">
                  <a:avLst/>
                </a:prstTxWarp>
              </a:bodyPr>
              <a:lstStyle/>
              <a:p>
                <a:pPr defTabSz="685733"/>
                <a:endParaRPr lang="zh-TW" altLang="en-US" sz="1350"/>
              </a:p>
            </p:txBody>
          </p:sp>
          <p:sp>
            <p:nvSpPr>
              <p:cNvPr id="21" name="圓角矩形 20"/>
              <p:cNvSpPr/>
              <p:nvPr/>
            </p:nvSpPr>
            <p:spPr bwMode="auto">
              <a:xfrm>
                <a:off x="2341661" y="4189669"/>
                <a:ext cx="3714497" cy="48418"/>
              </a:xfrm>
              <a:prstGeom prst="roundRect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ffectLst/>
            </p:spPr>
            <p:txBody>
              <a:bodyPr vert="horz" wrap="square" lIns="68571" tIns="34286" rIns="68571" bIns="34286" numCol="1" rtlCol="0" anchor="t" anchorCtr="0" compatLnSpc="1">
                <a:prstTxWarp prst="textNoShape">
                  <a:avLst/>
                </a:prstTxWarp>
              </a:bodyPr>
              <a:lstStyle/>
              <a:p>
                <a:pPr defTabSz="685733"/>
                <a:endParaRPr lang="zh-TW" altLang="en-US" sz="1350"/>
              </a:p>
            </p:txBody>
          </p:sp>
        </p:grpSp>
      </p:grpSp>
      <p:sp>
        <p:nvSpPr>
          <p:cNvPr id="25" name="文字方塊 24"/>
          <p:cNvSpPr txBox="1"/>
          <p:nvPr/>
        </p:nvSpPr>
        <p:spPr>
          <a:xfrm>
            <a:off x="2456559" y="2470634"/>
            <a:ext cx="6445263" cy="1655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-286172">
              <a:spcBef>
                <a:spcPts val="750"/>
              </a:spcBef>
              <a:spcAft>
                <a:spcPts val="150"/>
              </a:spcAft>
              <a:buFont typeface="Franklin Gothic Book" panose="020B0503020102020204" pitchFamily="34" charset="0"/>
              <a:buChar char="■"/>
            </a:pPr>
            <a:r>
              <a:rPr lang="zh-TW" altLang="en-US" sz="3323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豬瘟監測檢驗結果</a:t>
            </a:r>
            <a:endParaRPr lang="en-US" altLang="zh-TW" sz="3323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557438" lvl="1" indent="-422041">
              <a:spcBef>
                <a:spcPts val="750"/>
              </a:spcBef>
              <a:spcAft>
                <a:spcPts val="150"/>
              </a:spcAft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r>
              <a:rPr lang="zh-TW" altLang="en-US" sz="2585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抗原檢測</a:t>
            </a:r>
            <a:endParaRPr lang="en-US" altLang="zh-TW" sz="2585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557438" lvl="1" indent="-422041">
              <a:spcBef>
                <a:spcPts val="750"/>
              </a:spcBef>
              <a:spcAft>
                <a:spcPts val="150"/>
              </a:spcAft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r>
              <a:rPr lang="zh-TW" altLang="en-US" sz="2585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血清學監測</a:t>
            </a:r>
            <a:endParaRPr lang="en-US" altLang="zh-TW" sz="2585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idx="11"/>
          </p:nvPr>
        </p:nvSpPr>
        <p:spPr>
          <a:xfrm>
            <a:off x="8316416" y="6453336"/>
            <a:ext cx="1196422" cy="302380"/>
          </a:xfrm>
        </p:spPr>
        <p:txBody>
          <a:bodyPr/>
          <a:lstStyle/>
          <a:p>
            <a:fld id="{9218771A-1FA6-48F9-BCFE-B5DA74CF0619}" type="slidenum">
              <a:rPr lang="zh-TW" altLang="zh-TW" smtClean="0"/>
              <a:pPr/>
              <a:t>13</a:t>
            </a:fld>
            <a:endParaRPr lang="zh-TW" altLang="zh-TW" dirty="0"/>
          </a:p>
        </p:txBody>
      </p:sp>
    </p:spTree>
    <p:extLst>
      <p:ext uri="{BB962C8B-B14F-4D97-AF65-F5344CB8AC3E}">
        <p14:creationId xmlns:p14="http://schemas.microsoft.com/office/powerpoint/2010/main" val="13161256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文字方塊 12">
            <a:extLst>
              <a:ext uri="{FF2B5EF4-FFF2-40B4-BE49-F238E27FC236}">
                <a16:creationId xmlns:a16="http://schemas.microsoft.com/office/drawing/2014/main" id="{1EC50A46-BE97-4260-9BA3-7DF155DC06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12540" y="735908"/>
            <a:ext cx="6285681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algn="ctr"/>
            <a:r>
              <a:rPr lang="zh-TW" altLang="en-US" sz="4000" b="1" dirty="0">
                <a:solidFill>
                  <a:srgbClr val="0000FF"/>
                </a:solidFill>
                <a:latin typeface="Microsoft JhengHei"/>
                <a:ea typeface="微軟正黑體"/>
              </a:rPr>
              <a:t>豬瘟相關監測項目</a:t>
            </a:r>
            <a:endParaRPr lang="zh-TW" altLang="en-US" sz="4000" b="1" dirty="0">
              <a:solidFill>
                <a:srgbClr val="0000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" name="投影片編號版面配置區 3">
            <a:extLst>
              <a:ext uri="{FF2B5EF4-FFF2-40B4-BE49-F238E27FC236}">
                <a16:creationId xmlns:a16="http://schemas.microsoft.com/office/drawing/2014/main" id="{AD4DE480-B350-129A-D086-B96EC799F2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996153" y="6418385"/>
            <a:ext cx="1969477" cy="439615"/>
          </a:xfrm>
        </p:spPr>
        <p:txBody>
          <a:bodyPr/>
          <a:lstStyle/>
          <a:p>
            <a:pPr>
              <a:defRPr/>
            </a:pPr>
            <a:fld id="{3A516C99-0F35-4E54-B035-C62B88573C2A}" type="slidenum">
              <a:rPr lang="en-US" altLang="zh-TW" smtClean="0">
                <a:solidFill>
                  <a:srgbClr val="000000"/>
                </a:solidFill>
              </a:rPr>
              <a:pPr>
                <a:defRPr/>
              </a:pPr>
              <a:t>14</a:t>
            </a:fld>
            <a:endParaRPr lang="en-US" altLang="zh-TW" dirty="0">
              <a:solidFill>
                <a:srgbClr val="000000"/>
              </a:solidFill>
            </a:endParaRPr>
          </a:p>
        </p:txBody>
      </p:sp>
      <p:grpSp>
        <p:nvGrpSpPr>
          <p:cNvPr id="12" name="群組 11">
            <a:extLst>
              <a:ext uri="{FF2B5EF4-FFF2-40B4-BE49-F238E27FC236}">
                <a16:creationId xmlns:a16="http://schemas.microsoft.com/office/drawing/2014/main" id="{45690CE6-A843-2D06-493D-0FABFE3DA53F}"/>
              </a:ext>
            </a:extLst>
          </p:cNvPr>
          <p:cNvGrpSpPr/>
          <p:nvPr/>
        </p:nvGrpSpPr>
        <p:grpSpPr>
          <a:xfrm>
            <a:off x="367839" y="1772816"/>
            <a:ext cx="8597791" cy="4032448"/>
            <a:chOff x="398493" y="1746986"/>
            <a:chExt cx="9314273" cy="4368484"/>
          </a:xfrm>
        </p:grpSpPr>
        <p:pic>
          <p:nvPicPr>
            <p:cNvPr id="7" name="圖片 6"/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98493" y="1824303"/>
              <a:ext cx="9073008" cy="4291167"/>
            </a:xfrm>
            <a:prstGeom prst="rect">
              <a:avLst/>
            </a:prstGeom>
            <a:ln>
              <a:noFill/>
            </a:ln>
          </p:spPr>
        </p:pic>
        <p:sp>
          <p:nvSpPr>
            <p:cNvPr id="5" name="矩形 4"/>
            <p:cNvSpPr/>
            <p:nvPr/>
          </p:nvSpPr>
          <p:spPr bwMode="auto">
            <a:xfrm>
              <a:off x="2216696" y="3547186"/>
              <a:ext cx="714380" cy="428628"/>
            </a:xfrm>
            <a:prstGeom prst="rect">
              <a:avLst/>
            </a:prstGeom>
            <a:noFill/>
            <a:ln w="25400">
              <a:solidFill>
                <a:schemeClr val="tx1"/>
              </a:solidFill>
            </a:ln>
            <a:effectLst/>
            <a:scene3d>
              <a:camera prst="orthographicFront"/>
              <a:lightRig rig="threePt" dir="t"/>
            </a:scene3d>
            <a:sp3d contourW="12700">
              <a:contourClr>
                <a:srgbClr val="C00000"/>
              </a:contourClr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vert="horz" wrap="square" lIns="84406" tIns="42203" rIns="84406" bIns="42203" numCol="1" rtlCol="0" anchor="t" anchorCtr="0" compatLnSpc="1">
              <a:prstTxWarp prst="textNoShape">
                <a:avLst/>
              </a:prstTxWarp>
            </a:bodyPr>
            <a:lstStyle/>
            <a:p>
              <a:pPr defTabSz="844083" eaLnBrk="1" hangingPunct="1"/>
              <a:endParaRPr lang="zh-TW" altLang="en-US" sz="1662">
                <a:latin typeface="Arial" panose="020B0604020202020204" pitchFamily="34" charset="0"/>
                <a:ea typeface="新細明體" panose="02020500000000000000" pitchFamily="18" charset="-120"/>
              </a:endParaRPr>
            </a:p>
          </p:txBody>
        </p:sp>
        <p:sp>
          <p:nvSpPr>
            <p:cNvPr id="6" name="矩形 5"/>
            <p:cNvSpPr/>
            <p:nvPr/>
          </p:nvSpPr>
          <p:spPr bwMode="auto">
            <a:xfrm>
              <a:off x="6897216" y="3547186"/>
              <a:ext cx="642942" cy="428628"/>
            </a:xfrm>
            <a:prstGeom prst="rect">
              <a:avLst/>
            </a:prstGeom>
            <a:noFill/>
            <a:ln w="25400">
              <a:solidFill>
                <a:schemeClr val="tx1"/>
              </a:solidFill>
            </a:ln>
            <a:effectLst/>
            <a:scene3d>
              <a:camera prst="orthographicFront"/>
              <a:lightRig rig="threePt" dir="t"/>
            </a:scene3d>
            <a:sp3d contourW="12700">
              <a:contourClr>
                <a:srgbClr val="C00000"/>
              </a:contourClr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vert="horz" wrap="square" lIns="84406" tIns="42203" rIns="84406" bIns="42203" numCol="1" rtlCol="0" anchor="t" anchorCtr="0" compatLnSpc="1">
              <a:prstTxWarp prst="textNoShape">
                <a:avLst/>
              </a:prstTxWarp>
            </a:bodyPr>
            <a:lstStyle/>
            <a:p>
              <a:pPr defTabSz="844083" eaLnBrk="1" hangingPunct="1"/>
              <a:endParaRPr lang="zh-TW" altLang="en-US" sz="1662">
                <a:latin typeface="Arial" panose="020B0604020202020204" pitchFamily="34" charset="0"/>
                <a:ea typeface="新細明體" panose="02020500000000000000" pitchFamily="18" charset="-120"/>
              </a:endParaRPr>
            </a:p>
          </p:txBody>
        </p:sp>
        <p:sp>
          <p:nvSpPr>
            <p:cNvPr id="8" name="文字方塊 7"/>
            <p:cNvSpPr txBox="1"/>
            <p:nvPr/>
          </p:nvSpPr>
          <p:spPr>
            <a:xfrm>
              <a:off x="2864768" y="4843331"/>
              <a:ext cx="36004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b="1" dirty="0"/>
                <a:t>、</a:t>
              </a:r>
            </a:p>
          </p:txBody>
        </p:sp>
        <p:sp>
          <p:nvSpPr>
            <p:cNvPr id="2" name="矩形 1">
              <a:extLst>
                <a:ext uri="{FF2B5EF4-FFF2-40B4-BE49-F238E27FC236}">
                  <a16:creationId xmlns:a16="http://schemas.microsoft.com/office/drawing/2014/main" id="{0D55BC6B-E841-5FAD-77DB-ABF4FACA447C}"/>
                </a:ext>
              </a:extLst>
            </p:cNvPr>
            <p:cNvSpPr/>
            <p:nvPr/>
          </p:nvSpPr>
          <p:spPr bwMode="auto">
            <a:xfrm>
              <a:off x="4808984" y="1746986"/>
              <a:ext cx="252028" cy="429116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txBody>
            <a:bodyPr vert="horz" wrap="square" lIns="84406" tIns="42203" rIns="84406" bIns="42203" numCol="1" rtlCol="0" anchor="ctr" anchorCtr="0" compatLnSpc="1">
              <a:prstTxWarp prst="textNoShape">
                <a:avLst/>
              </a:prstTxWarp>
            </a:bodyPr>
            <a:lstStyle/>
            <a:p>
              <a:pPr algn="ctr"/>
              <a:endParaRPr lang="zh-TW" altLang="en-US" sz="2585" b="1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endParaRPr>
            </a:p>
          </p:txBody>
        </p:sp>
        <p:pic>
          <p:nvPicPr>
            <p:cNvPr id="10" name="圖片 9">
              <a:extLst>
                <a:ext uri="{FF2B5EF4-FFF2-40B4-BE49-F238E27FC236}">
                  <a16:creationId xmlns:a16="http://schemas.microsoft.com/office/drawing/2014/main" id="{3AD26F0C-848B-9130-2DF4-4007579C1B8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920217" y="5087118"/>
              <a:ext cx="792549" cy="23166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6888399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>
          <a:xfrm>
            <a:off x="2248373" y="449137"/>
            <a:ext cx="4669480" cy="707886"/>
          </a:xfrm>
          <a:solidFill>
            <a:schemeClr val="bg1"/>
          </a:solidFill>
        </p:spPr>
        <p:txBody>
          <a:bodyPr wrap="square">
            <a:spAutoFit/>
          </a:bodyPr>
          <a:lstStyle/>
          <a:p>
            <a:pPr defTabSz="422041">
              <a:defRPr/>
            </a:pPr>
            <a:r>
              <a:rPr lang="zh-TW" altLang="en-US" dirty="0">
                <a:cs typeface="+mn-cs"/>
              </a:rPr>
              <a:t>豬瘟監測結果</a:t>
            </a: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58F19FC6-F9D7-4D7C-8730-F5D8A66A8A38}"/>
              </a:ext>
            </a:extLst>
          </p:cNvPr>
          <p:cNvSpPr txBox="1"/>
          <p:nvPr/>
        </p:nvSpPr>
        <p:spPr>
          <a:xfrm>
            <a:off x="755576" y="5504322"/>
            <a:ext cx="7196420" cy="376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zh-TW" altLang="en-US" sz="1846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*經畜衛所確認，陽性者為</a:t>
            </a:r>
            <a:r>
              <a:rPr lang="zh-TW" altLang="en-US" sz="1846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疫苗株</a:t>
            </a:r>
            <a:endParaRPr lang="zh-TW" altLang="en-US" sz="1846" b="1" dirty="0">
              <a:solidFill>
                <a:srgbClr val="FF0000"/>
              </a:solidFill>
            </a:endParaRPr>
          </a:p>
        </p:txBody>
      </p:sp>
      <p:sp>
        <p:nvSpPr>
          <p:cNvPr id="6" name="文字方塊 5">
            <a:extLst>
              <a:ext uri="{FF2B5EF4-FFF2-40B4-BE49-F238E27FC236}">
                <a16:creationId xmlns:a16="http://schemas.microsoft.com/office/drawing/2014/main" id="{059280A8-6E70-4BC8-864A-2B3FC6B515DB}"/>
              </a:ext>
            </a:extLst>
          </p:cNvPr>
          <p:cNvSpPr txBox="1"/>
          <p:nvPr/>
        </p:nvSpPr>
        <p:spPr>
          <a:xfrm>
            <a:off x="7308304" y="752133"/>
            <a:ext cx="1456745" cy="2628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TW" altLang="en-US" sz="1108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統計至</a:t>
            </a:r>
            <a:r>
              <a:rPr lang="en-US" altLang="zh-TW" sz="1108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111-12-26</a:t>
            </a:r>
            <a:endParaRPr lang="zh-TW" altLang="en-US" sz="1108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" name="投影片編號版面配置區 3">
            <a:extLst>
              <a:ext uri="{FF2B5EF4-FFF2-40B4-BE49-F238E27FC236}">
                <a16:creationId xmlns:a16="http://schemas.microsoft.com/office/drawing/2014/main" id="{0537AE9D-40D3-D067-B4D3-1C9B440E9E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174521" y="6418385"/>
            <a:ext cx="1969477" cy="439615"/>
          </a:xfrm>
        </p:spPr>
        <p:txBody>
          <a:bodyPr/>
          <a:lstStyle/>
          <a:p>
            <a:pPr>
              <a:defRPr/>
            </a:pPr>
            <a:fld id="{3A516C99-0F35-4E54-B035-C62B88573C2A}" type="slidenum">
              <a:rPr lang="en-US" altLang="zh-TW" smtClean="0">
                <a:solidFill>
                  <a:srgbClr val="000000"/>
                </a:solidFill>
              </a:rPr>
              <a:pPr>
                <a:defRPr/>
              </a:pPr>
              <a:t>15</a:t>
            </a:fld>
            <a:endParaRPr lang="en-US" altLang="zh-TW" dirty="0">
              <a:solidFill>
                <a:srgbClr val="000000"/>
              </a:solidFill>
            </a:endParaRPr>
          </a:p>
        </p:txBody>
      </p:sp>
      <p:graphicFrame>
        <p:nvGraphicFramePr>
          <p:cNvPr id="9" name="表格 8">
            <a:extLst>
              <a:ext uri="{FF2B5EF4-FFF2-40B4-BE49-F238E27FC236}">
                <a16:creationId xmlns:a16="http://schemas.microsoft.com/office/drawing/2014/main" id="{7F815732-ED33-4813-8FDD-741264E37A8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9344098"/>
              </p:ext>
            </p:extLst>
          </p:nvPr>
        </p:nvGraphicFramePr>
        <p:xfrm>
          <a:off x="899592" y="1157023"/>
          <a:ext cx="7726318" cy="4341543"/>
        </p:xfrm>
        <a:graphic>
          <a:graphicData uri="http://schemas.openxmlformats.org/drawingml/2006/table">
            <a:tbl>
              <a:tblPr/>
              <a:tblGrid>
                <a:gridCol w="1145411">
                  <a:extLst>
                    <a:ext uri="{9D8B030D-6E8A-4147-A177-3AD203B41FA5}">
                      <a16:colId xmlns:a16="http://schemas.microsoft.com/office/drawing/2014/main" val="210725446"/>
                    </a:ext>
                  </a:extLst>
                </a:gridCol>
                <a:gridCol w="1145411">
                  <a:extLst>
                    <a:ext uri="{9D8B030D-6E8A-4147-A177-3AD203B41FA5}">
                      <a16:colId xmlns:a16="http://schemas.microsoft.com/office/drawing/2014/main" val="2856460614"/>
                    </a:ext>
                  </a:extLst>
                </a:gridCol>
                <a:gridCol w="603944">
                  <a:extLst>
                    <a:ext uri="{9D8B030D-6E8A-4147-A177-3AD203B41FA5}">
                      <a16:colId xmlns:a16="http://schemas.microsoft.com/office/drawing/2014/main" val="1024007739"/>
                    </a:ext>
                  </a:extLst>
                </a:gridCol>
                <a:gridCol w="603944">
                  <a:extLst>
                    <a:ext uri="{9D8B030D-6E8A-4147-A177-3AD203B41FA5}">
                      <a16:colId xmlns:a16="http://schemas.microsoft.com/office/drawing/2014/main" val="1256108622"/>
                    </a:ext>
                  </a:extLst>
                </a:gridCol>
                <a:gridCol w="603944">
                  <a:extLst>
                    <a:ext uri="{9D8B030D-6E8A-4147-A177-3AD203B41FA5}">
                      <a16:colId xmlns:a16="http://schemas.microsoft.com/office/drawing/2014/main" val="3362079769"/>
                    </a:ext>
                  </a:extLst>
                </a:gridCol>
                <a:gridCol w="603944">
                  <a:extLst>
                    <a:ext uri="{9D8B030D-6E8A-4147-A177-3AD203B41FA5}">
                      <a16:colId xmlns:a16="http://schemas.microsoft.com/office/drawing/2014/main" val="3259921904"/>
                    </a:ext>
                  </a:extLst>
                </a:gridCol>
                <a:gridCol w="603944">
                  <a:extLst>
                    <a:ext uri="{9D8B030D-6E8A-4147-A177-3AD203B41FA5}">
                      <a16:colId xmlns:a16="http://schemas.microsoft.com/office/drawing/2014/main" val="111957573"/>
                    </a:ext>
                  </a:extLst>
                </a:gridCol>
                <a:gridCol w="567111">
                  <a:extLst>
                    <a:ext uri="{9D8B030D-6E8A-4147-A177-3AD203B41FA5}">
                      <a16:colId xmlns:a16="http://schemas.microsoft.com/office/drawing/2014/main" val="930402224"/>
                    </a:ext>
                  </a:extLst>
                </a:gridCol>
                <a:gridCol w="640777">
                  <a:extLst>
                    <a:ext uri="{9D8B030D-6E8A-4147-A177-3AD203B41FA5}">
                      <a16:colId xmlns:a16="http://schemas.microsoft.com/office/drawing/2014/main" val="682839881"/>
                    </a:ext>
                  </a:extLst>
                </a:gridCol>
                <a:gridCol w="603944">
                  <a:extLst>
                    <a:ext uri="{9D8B030D-6E8A-4147-A177-3AD203B41FA5}">
                      <a16:colId xmlns:a16="http://schemas.microsoft.com/office/drawing/2014/main" val="1105011120"/>
                    </a:ext>
                  </a:extLst>
                </a:gridCol>
                <a:gridCol w="603944">
                  <a:extLst>
                    <a:ext uri="{9D8B030D-6E8A-4147-A177-3AD203B41FA5}">
                      <a16:colId xmlns:a16="http://schemas.microsoft.com/office/drawing/2014/main" val="922385763"/>
                    </a:ext>
                  </a:extLst>
                </a:gridCol>
              </a:tblGrid>
              <a:tr h="347828">
                <a:tc rowSpan="3" gridSpan="2"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23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監測類別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F"/>
                    </a:solidFill>
                  </a:tcPr>
                </a:tc>
                <a:tc rowSpan="3"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23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23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23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F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23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抗原檢測結果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23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F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r" rtl="0" fontAlgn="b"/>
                      <a:r>
                        <a:rPr lang="en-US" altLang="zh-TW" sz="11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</a:t>
                      </a:r>
                      <a:r>
                        <a:rPr lang="zh-TW" alt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單位：頭數</a:t>
                      </a:r>
                      <a:r>
                        <a:rPr lang="en-US" altLang="zh-TW" sz="11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)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96304875"/>
                  </a:ext>
                </a:extLst>
              </a:tr>
              <a:tr h="347828">
                <a:tc gridSpan="2"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3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110</a:t>
                      </a:r>
                      <a:r>
                        <a:rPr lang="zh-TW" altLang="en-US" sz="23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年</a:t>
                      </a:r>
                      <a:endParaRPr lang="en-US" altLang="zh-TW" sz="23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3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111</a:t>
                      </a:r>
                      <a:r>
                        <a:rPr lang="zh-TW" altLang="en-US" sz="23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年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23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總數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78759151"/>
                  </a:ext>
                </a:extLst>
              </a:tr>
              <a:tr h="691780">
                <a:tc gridSpan="2"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23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陰性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2300" b="1" i="0" u="none" strike="noStrike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陽性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23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總計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23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陰性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2300" b="1" i="0" u="none" strike="noStrike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陽性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23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總計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23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陰性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2300" b="1" i="0" u="none" strike="noStrike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陽性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23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總計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44775887"/>
                  </a:ext>
                </a:extLst>
              </a:tr>
              <a:tr h="360929"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900" b="1" i="0" u="none" strike="noStrike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全場</a:t>
                      </a:r>
                      <a:r>
                        <a:rPr lang="zh-TW" altLang="en-US" sz="19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豬瘟疫苗停打豬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4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-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  <a:solidFill>
                      <a:srgbClr val="E8E8E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4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-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  <a:solidFill>
                      <a:srgbClr val="E8E8E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7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-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  <a:solidFill>
                      <a:srgbClr val="E8E8E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新細明體" panose="02020500000000000000" pitchFamily="18" charset="-120"/>
                        </a:rPr>
                        <a:t>459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新細明體" panose="02020500000000000000" pitchFamily="18" charset="-120"/>
                        </a:rPr>
                        <a:t>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新細明體" panose="02020500000000000000" pitchFamily="18" charset="-120"/>
                        </a:rPr>
                        <a:t>459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新細明體" panose="02020500000000000000" pitchFamily="18" charset="-120"/>
                        </a:rPr>
                        <a:t>459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新細明體" panose="02020500000000000000" pitchFamily="18" charset="-120"/>
                        </a:rPr>
                        <a:t>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新細明體" panose="02020500000000000000" pitchFamily="18" charset="-120"/>
                        </a:rPr>
                        <a:t>459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11776396"/>
                  </a:ext>
                </a:extLst>
              </a:tr>
              <a:tr h="293649"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9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哨兵豬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9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哨兵豬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新細明體" panose="02020500000000000000" pitchFamily="18" charset="-120"/>
                        </a:rPr>
                        <a:t>4502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700" b="0" i="0" u="none" strike="noStrike" dirty="0"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ea typeface="新細明體" panose="02020500000000000000" pitchFamily="18" charset="-120"/>
                        </a:rPr>
                        <a:t>8*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新細明體" panose="02020500000000000000" pitchFamily="18" charset="-120"/>
                        </a:rPr>
                        <a:t>4510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新細明體" panose="02020500000000000000" pitchFamily="18" charset="-120"/>
                        </a:rPr>
                        <a:t>4531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新細明體" panose="02020500000000000000" pitchFamily="18" charset="-120"/>
                        </a:rPr>
                        <a:t>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新細明體" panose="02020500000000000000" pitchFamily="18" charset="-120"/>
                        </a:rPr>
                        <a:t>4531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新細明體" panose="02020500000000000000" pitchFamily="18" charset="-120"/>
                        </a:rPr>
                        <a:t>9033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700" b="0" i="0" u="none" strike="noStrike" kern="1200" dirty="0"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ea typeface="新細明體" panose="02020500000000000000" pitchFamily="18" charset="-120"/>
                          <a:cs typeface="+mn-cs"/>
                        </a:rPr>
                        <a:t>8</a:t>
                      </a:r>
                      <a:r>
                        <a:rPr lang="en-US" altLang="zh-TW" sz="1700" b="0" i="0" u="none" strike="noStrike" dirty="0"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ea typeface="新細明體" panose="02020500000000000000" pitchFamily="18" charset="-120"/>
                        </a:rPr>
                        <a:t>*</a:t>
                      </a:r>
                      <a:endParaRPr lang="en-US" altLang="zh-TW" sz="1700" b="0" i="0" u="none" strike="noStrike" kern="1200" dirty="0">
                        <a:solidFill>
                          <a:srgbClr val="0070C0"/>
                        </a:solidFill>
                        <a:effectLst/>
                        <a:latin typeface="Arial" panose="020B0604020202020204" pitchFamily="34" charset="0"/>
                        <a:ea typeface="新細明體" panose="02020500000000000000" pitchFamily="18" charset="-120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新細明體" panose="02020500000000000000" pitchFamily="18" charset="-120"/>
                        </a:rPr>
                        <a:t>9041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35117488"/>
                  </a:ext>
                </a:extLst>
              </a:tr>
              <a:tr h="293649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9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病弱豬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新細明體" panose="02020500000000000000" pitchFamily="18" charset="-120"/>
                        </a:rPr>
                        <a:t>1197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新細明體" panose="02020500000000000000" pitchFamily="18" charset="-120"/>
                        </a:rPr>
                        <a:t>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新細明體" panose="02020500000000000000" pitchFamily="18" charset="-120"/>
                        </a:rPr>
                        <a:t>1197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新細明體" panose="02020500000000000000" pitchFamily="18" charset="-120"/>
                        </a:rPr>
                        <a:t>1195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700" b="0" i="0" u="none" strike="noStrike" kern="1200" dirty="0"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ea typeface="新細明體" panose="02020500000000000000" pitchFamily="18" charset="-120"/>
                          <a:cs typeface="+mn-cs"/>
                        </a:rPr>
                        <a:t>6</a:t>
                      </a:r>
                      <a:r>
                        <a:rPr lang="en-US" altLang="zh-TW" sz="1700" b="0" i="0" u="none" strike="noStrike" dirty="0"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ea typeface="新細明體" panose="02020500000000000000" pitchFamily="18" charset="-120"/>
                        </a:rPr>
                        <a:t>*</a:t>
                      </a:r>
                      <a:endParaRPr lang="en-US" altLang="zh-TW" sz="1700" b="0" i="0" u="none" strike="noStrike" kern="1200" dirty="0">
                        <a:solidFill>
                          <a:srgbClr val="0070C0"/>
                        </a:solidFill>
                        <a:effectLst/>
                        <a:latin typeface="Arial" panose="020B0604020202020204" pitchFamily="34" charset="0"/>
                        <a:ea typeface="新細明體" panose="02020500000000000000" pitchFamily="18" charset="-120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新細明體" panose="02020500000000000000" pitchFamily="18" charset="-120"/>
                        </a:rPr>
                        <a:t>1201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新細明體" panose="02020500000000000000" pitchFamily="18" charset="-120"/>
                        </a:rPr>
                        <a:t>2392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700" b="0" i="0" u="none" strike="noStrike" kern="1200" dirty="0"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ea typeface="新細明體" panose="02020500000000000000" pitchFamily="18" charset="-120"/>
                          <a:cs typeface="+mn-cs"/>
                        </a:rPr>
                        <a:t>6</a:t>
                      </a:r>
                      <a:r>
                        <a:rPr lang="en-US" altLang="zh-TW" sz="1700" b="0" i="0" u="none" strike="noStrike" dirty="0"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ea typeface="新細明體" panose="02020500000000000000" pitchFamily="18" charset="-120"/>
                        </a:rPr>
                        <a:t>*</a:t>
                      </a:r>
                      <a:endParaRPr lang="en-US" altLang="zh-TW" sz="1700" b="0" i="0" u="none" strike="noStrike" kern="1200" dirty="0">
                        <a:solidFill>
                          <a:srgbClr val="0070C0"/>
                        </a:solidFill>
                        <a:effectLst/>
                        <a:latin typeface="Arial" panose="020B0604020202020204" pitchFamily="34" charset="0"/>
                        <a:ea typeface="新細明體" panose="02020500000000000000" pitchFamily="18" charset="-120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新細明體" panose="02020500000000000000" pitchFamily="18" charset="-120"/>
                        </a:rPr>
                        <a:t>2398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40798225"/>
                  </a:ext>
                </a:extLst>
              </a:tr>
              <a:tr h="293649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9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種母豬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新細明體" panose="02020500000000000000" pitchFamily="18" charset="-120"/>
                        </a:rPr>
                        <a:t>890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新細明體" panose="02020500000000000000" pitchFamily="18" charset="-120"/>
                        </a:rPr>
                        <a:t>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新細明體" panose="02020500000000000000" pitchFamily="18" charset="-120"/>
                        </a:rPr>
                        <a:t>890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新細明體" panose="02020500000000000000" pitchFamily="18" charset="-120"/>
                        </a:rPr>
                        <a:t>878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700" b="0" i="0" u="none" strike="noStrike" kern="1200" dirty="0"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ea typeface="新細明體" panose="02020500000000000000" pitchFamily="18" charset="-120"/>
                          <a:cs typeface="+mn-cs"/>
                        </a:rPr>
                        <a:t>1</a:t>
                      </a:r>
                      <a:r>
                        <a:rPr lang="en-US" altLang="zh-TW" sz="1700" b="0" i="0" u="none" strike="noStrike" dirty="0"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ea typeface="新細明體" panose="02020500000000000000" pitchFamily="18" charset="-120"/>
                        </a:rPr>
                        <a:t>*</a:t>
                      </a:r>
                      <a:endParaRPr lang="en-US" altLang="zh-TW" sz="1700" b="0" i="0" u="none" strike="noStrike" kern="1200" dirty="0">
                        <a:solidFill>
                          <a:srgbClr val="0070C0"/>
                        </a:solidFill>
                        <a:effectLst/>
                        <a:latin typeface="Arial" panose="020B0604020202020204" pitchFamily="34" charset="0"/>
                        <a:ea typeface="新細明體" panose="02020500000000000000" pitchFamily="18" charset="-120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新細明體" panose="02020500000000000000" pitchFamily="18" charset="-120"/>
                        </a:rPr>
                        <a:t>879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新細明體" panose="02020500000000000000" pitchFamily="18" charset="-120"/>
                        </a:rPr>
                        <a:t>1768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700" b="0" i="0" u="none" strike="noStrike" kern="1200" dirty="0"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ea typeface="新細明體" panose="02020500000000000000" pitchFamily="18" charset="-120"/>
                          <a:cs typeface="+mn-cs"/>
                        </a:rPr>
                        <a:t>1</a:t>
                      </a:r>
                      <a:r>
                        <a:rPr lang="en-US" altLang="zh-TW" sz="1700" b="0" i="0" u="none" strike="noStrike" dirty="0"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ea typeface="新細明體" panose="02020500000000000000" pitchFamily="18" charset="-120"/>
                        </a:rPr>
                        <a:t>*</a:t>
                      </a:r>
                      <a:endParaRPr lang="en-US" altLang="zh-TW" sz="1700" b="0" i="0" u="none" strike="noStrike" kern="1200" dirty="0">
                        <a:solidFill>
                          <a:srgbClr val="0070C0"/>
                        </a:solidFill>
                        <a:effectLst/>
                        <a:latin typeface="Arial" panose="020B0604020202020204" pitchFamily="34" charset="0"/>
                        <a:ea typeface="新細明體" panose="02020500000000000000" pitchFamily="18" charset="-120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新細明體" panose="02020500000000000000" pitchFamily="18" charset="-120"/>
                        </a:rPr>
                        <a:t>1769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3426835"/>
                  </a:ext>
                </a:extLst>
              </a:tr>
              <a:tr h="511316">
                <a:tc gridSpan="2">
                  <a:txBody>
                    <a:bodyPr/>
                    <a:lstStyle/>
                    <a:p>
                      <a:pPr algn="l" rtl="0" fontAlgn="ctr"/>
                      <a:r>
                        <a:rPr lang="zh-TW" altLang="en-US" sz="19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化製場斃死豬</a:t>
                      </a:r>
                      <a:br>
                        <a:rPr lang="zh-TW" altLang="en-US" sz="19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</a:br>
                      <a:r>
                        <a:rPr lang="zh-TW" altLang="en-US" sz="15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（含花蓮縣及離島縣市）</a:t>
                      </a:r>
                      <a:endParaRPr lang="zh-TW" altLang="en-US" sz="1900" b="1" i="0" u="none" strike="noStrike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新細明體" panose="02020500000000000000" pitchFamily="18" charset="-120"/>
                        </a:rPr>
                        <a:t>635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700" b="0" i="0" u="none" strike="noStrike" dirty="0"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ea typeface="新細明體" panose="02020500000000000000" pitchFamily="18" charset="-120"/>
                        </a:rPr>
                        <a:t>10*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新細明體" panose="02020500000000000000" pitchFamily="18" charset="-120"/>
                        </a:rPr>
                        <a:t>645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新細明體" panose="02020500000000000000" pitchFamily="18" charset="-120"/>
                        </a:rPr>
                        <a:t>610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700" b="0" i="0" u="none" strike="noStrike" kern="1200" dirty="0"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ea typeface="新細明體" panose="02020500000000000000" pitchFamily="18" charset="-120"/>
                          <a:cs typeface="+mn-cs"/>
                        </a:rPr>
                        <a:t>18</a:t>
                      </a:r>
                      <a:r>
                        <a:rPr lang="en-US" altLang="zh-TW" sz="1700" b="0" i="0" u="none" strike="noStrike" dirty="0"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ea typeface="新細明體" panose="02020500000000000000" pitchFamily="18" charset="-120"/>
                        </a:rPr>
                        <a:t>*</a:t>
                      </a:r>
                      <a:endParaRPr lang="en-US" altLang="zh-TW" sz="1700" b="0" i="0" u="none" strike="noStrike" kern="1200" dirty="0">
                        <a:solidFill>
                          <a:srgbClr val="0070C0"/>
                        </a:solidFill>
                        <a:effectLst/>
                        <a:latin typeface="Arial" panose="020B0604020202020204" pitchFamily="34" charset="0"/>
                        <a:ea typeface="新細明體" panose="02020500000000000000" pitchFamily="18" charset="-120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新細明體" panose="02020500000000000000" pitchFamily="18" charset="-120"/>
                        </a:rPr>
                        <a:t>628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新細明體" panose="02020500000000000000" pitchFamily="18" charset="-120"/>
                        </a:rPr>
                        <a:t>1245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700" b="0" i="0" u="none" strike="noStrike" kern="1200" dirty="0"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ea typeface="新細明體" panose="02020500000000000000" pitchFamily="18" charset="-120"/>
                          <a:cs typeface="+mn-cs"/>
                        </a:rPr>
                        <a:t>28</a:t>
                      </a:r>
                      <a:r>
                        <a:rPr lang="en-US" altLang="zh-TW" sz="1700" b="0" i="0" u="none" strike="noStrike" dirty="0"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ea typeface="新細明體" panose="02020500000000000000" pitchFamily="18" charset="-120"/>
                        </a:rPr>
                        <a:t>*</a:t>
                      </a:r>
                      <a:endParaRPr lang="en-US" altLang="zh-TW" sz="1700" b="0" i="0" u="none" strike="noStrike" kern="1200" dirty="0">
                        <a:solidFill>
                          <a:srgbClr val="0070C0"/>
                        </a:solidFill>
                        <a:effectLst/>
                        <a:latin typeface="Arial" panose="020B0604020202020204" pitchFamily="34" charset="0"/>
                        <a:ea typeface="新細明體" panose="02020500000000000000" pitchFamily="18" charset="-120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新細明體" panose="02020500000000000000" pitchFamily="18" charset="-120"/>
                        </a:rPr>
                        <a:t>1273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9269036"/>
                  </a:ext>
                </a:extLst>
              </a:tr>
              <a:tr h="293649">
                <a:tc gridSpan="2">
                  <a:txBody>
                    <a:bodyPr/>
                    <a:lstStyle/>
                    <a:p>
                      <a:pPr algn="l" rtl="0" fontAlgn="ctr"/>
                      <a:r>
                        <a:rPr lang="zh-TW" altLang="en-US" sz="19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屠宰場淘汰種豬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新細明體" panose="02020500000000000000" pitchFamily="18" charset="-120"/>
                        </a:rPr>
                        <a:t>627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新細明體" panose="02020500000000000000" pitchFamily="18" charset="-120"/>
                        </a:rPr>
                        <a:t>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新細明體" panose="02020500000000000000" pitchFamily="18" charset="-120"/>
                        </a:rPr>
                        <a:t>627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新細明體" panose="02020500000000000000" pitchFamily="18" charset="-120"/>
                        </a:rPr>
                        <a:t>570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新細明體" panose="02020500000000000000" pitchFamily="18" charset="-120"/>
                        </a:rPr>
                        <a:t>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新細明體" panose="02020500000000000000" pitchFamily="18" charset="-120"/>
                        </a:rPr>
                        <a:t>570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新細明體" panose="02020500000000000000" pitchFamily="18" charset="-120"/>
                        </a:rPr>
                        <a:t>1197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新細明體" panose="02020500000000000000" pitchFamily="18" charset="-120"/>
                        </a:rPr>
                        <a:t>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新細明體" panose="02020500000000000000" pitchFamily="18" charset="-120"/>
                        </a:rPr>
                        <a:t>1197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64978262"/>
                  </a:ext>
                </a:extLst>
              </a:tr>
              <a:tr h="293649">
                <a:tc gridSpan="2">
                  <a:txBody>
                    <a:bodyPr/>
                    <a:lstStyle/>
                    <a:p>
                      <a:pPr algn="l" rtl="0" fontAlgn="ctr"/>
                      <a:r>
                        <a:rPr lang="zh-TW" altLang="en-US" sz="19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種公豬精液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新細明體" panose="02020500000000000000" pitchFamily="18" charset="-120"/>
                        </a:rPr>
                        <a:t>308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新細明體" panose="02020500000000000000" pitchFamily="18" charset="-120"/>
                        </a:rPr>
                        <a:t>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新細明體" panose="02020500000000000000" pitchFamily="18" charset="-120"/>
                        </a:rPr>
                        <a:t>308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新細明體" panose="02020500000000000000" pitchFamily="18" charset="-120"/>
                        </a:rPr>
                        <a:t>71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新細明體" panose="02020500000000000000" pitchFamily="18" charset="-120"/>
                        </a:rPr>
                        <a:t>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新細明體" panose="02020500000000000000" pitchFamily="18" charset="-120"/>
                        </a:rPr>
                        <a:t>71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新細明體" panose="02020500000000000000" pitchFamily="18" charset="-120"/>
                        </a:rPr>
                        <a:t>379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新細明體" panose="02020500000000000000" pitchFamily="18" charset="-120"/>
                        </a:rPr>
                        <a:t>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新細明體" panose="02020500000000000000" pitchFamily="18" charset="-120"/>
                        </a:rPr>
                        <a:t>379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37728062"/>
                  </a:ext>
                </a:extLst>
              </a:tr>
              <a:tr h="293649">
                <a:tc gridSpan="2">
                  <a:txBody>
                    <a:bodyPr/>
                    <a:lstStyle/>
                    <a:p>
                      <a:pPr algn="l" rtl="0" fontAlgn="ctr"/>
                      <a:r>
                        <a:rPr lang="zh-TW" altLang="en-US" sz="19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野豬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新細明體" panose="02020500000000000000" pitchFamily="18" charset="-120"/>
                        </a:rPr>
                        <a:t>120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新細明體" panose="02020500000000000000" pitchFamily="18" charset="-120"/>
                        </a:rPr>
                        <a:t>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新細明體" panose="02020500000000000000" pitchFamily="18" charset="-120"/>
                        </a:rPr>
                        <a:t>120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新細明體" panose="02020500000000000000" pitchFamily="18" charset="-120"/>
                        </a:rPr>
                        <a:t>188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新細明體" panose="02020500000000000000" pitchFamily="18" charset="-120"/>
                        </a:rPr>
                        <a:t>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新細明體" panose="02020500000000000000" pitchFamily="18" charset="-120"/>
                        </a:rPr>
                        <a:t>188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新細明體" panose="02020500000000000000" pitchFamily="18" charset="-120"/>
                        </a:rPr>
                        <a:t>308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新細明體" panose="02020500000000000000" pitchFamily="18" charset="-120"/>
                        </a:rPr>
                        <a:t>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新細明體" panose="02020500000000000000" pitchFamily="18" charset="-120"/>
                        </a:rPr>
                        <a:t>308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58022147"/>
                  </a:ext>
                </a:extLst>
              </a:tr>
              <a:tr h="293649">
                <a:tc gridSpan="2">
                  <a:txBody>
                    <a:bodyPr/>
                    <a:lstStyle/>
                    <a:p>
                      <a:pPr algn="l" rtl="0" fontAlgn="ctr"/>
                      <a:r>
                        <a:rPr lang="zh-TW" altLang="en-US" sz="19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棄置及海漂豬隻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新細明體" panose="02020500000000000000" pitchFamily="18" charset="-120"/>
                        </a:rPr>
                        <a:t>28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新細明體" panose="02020500000000000000" pitchFamily="18" charset="-120"/>
                        </a:rPr>
                        <a:t>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新細明體" panose="02020500000000000000" pitchFamily="18" charset="-120"/>
                        </a:rPr>
                        <a:t>28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新細明體" panose="02020500000000000000" pitchFamily="18" charset="-120"/>
                        </a:rPr>
                        <a:t>16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新細明體" panose="02020500000000000000" pitchFamily="18" charset="-120"/>
                        </a:rPr>
                        <a:t>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新細明體" panose="02020500000000000000" pitchFamily="18" charset="-120"/>
                        </a:rPr>
                        <a:t>16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新細明體" panose="02020500000000000000" pitchFamily="18" charset="-120"/>
                        </a:rPr>
                        <a:t>44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新細明體" panose="02020500000000000000" pitchFamily="18" charset="-120"/>
                        </a:rPr>
                        <a:t>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新細明體" panose="02020500000000000000" pitchFamily="18" charset="-120"/>
                        </a:rPr>
                        <a:t>44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12493890"/>
                  </a:ext>
                </a:extLst>
              </a:tr>
            </a:tbl>
          </a:graphicData>
        </a:graphic>
      </p:graphicFrame>
      <p:sp>
        <p:nvSpPr>
          <p:cNvPr id="2" name="文字方塊 1">
            <a:extLst>
              <a:ext uri="{FF2B5EF4-FFF2-40B4-BE49-F238E27FC236}">
                <a16:creationId xmlns:a16="http://schemas.microsoft.com/office/drawing/2014/main" id="{6F5780D3-C566-4A0E-A067-FF862972BA20}"/>
              </a:ext>
            </a:extLst>
          </p:cNvPr>
          <p:cNvSpPr txBox="1"/>
          <p:nvPr/>
        </p:nvSpPr>
        <p:spPr>
          <a:xfrm>
            <a:off x="711778" y="5846419"/>
            <a:ext cx="805327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zh-TW" altLang="en-US" sz="2800" b="1" i="0" u="none" strike="noStrike" dirty="0">
                <a:solidFill>
                  <a:srgbClr val="00000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抗體檢測結果：</a:t>
            </a:r>
            <a:r>
              <a:rPr lang="zh-TW" altLang="en-US" sz="28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哨兵豬上市前豬瘟抗體已消退</a:t>
            </a:r>
            <a:endParaRPr lang="en-US" altLang="zh-TW" sz="28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buClr>
                <a:srgbClr val="0000FF"/>
              </a:buClr>
            </a:pPr>
            <a:r>
              <a:rPr lang="zh-TW" altLang="en-US" sz="28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                         </a:t>
            </a:r>
            <a:r>
              <a:rPr lang="en-US" altLang="zh-TW" sz="28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(9</a:t>
            </a:r>
            <a:r>
              <a:rPr lang="zh-TW" altLang="en-US" sz="28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成以上</a:t>
            </a:r>
            <a:r>
              <a:rPr lang="en-US" altLang="zh-TW" sz="28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lang="zh-TW" altLang="en-US" sz="28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731041571"/>
      </p:ext>
    </p:extLst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>
          <a:xfrm>
            <a:off x="1503367" y="738456"/>
            <a:ext cx="6137265" cy="707886"/>
          </a:xfr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zh-TW" altLang="en-US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豬瘟血清學監測情形</a:t>
            </a:r>
            <a:endParaRPr lang="en-US" altLang="zh-TW" dirty="0">
              <a:solidFill>
                <a:srgbClr val="0000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" name="文字方塊 5">
            <a:extLst>
              <a:ext uri="{FF2B5EF4-FFF2-40B4-BE49-F238E27FC236}">
                <a16:creationId xmlns:a16="http://schemas.microsoft.com/office/drawing/2014/main" id="{059280A8-6E70-4BC8-864A-2B3FC6B515DB}"/>
              </a:ext>
            </a:extLst>
          </p:cNvPr>
          <p:cNvSpPr txBox="1"/>
          <p:nvPr/>
        </p:nvSpPr>
        <p:spPr>
          <a:xfrm>
            <a:off x="7020272" y="1665876"/>
            <a:ext cx="1456745" cy="2628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TW" altLang="en-US" sz="1108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統計至</a:t>
            </a:r>
            <a:r>
              <a:rPr lang="en-US" altLang="zh-TW" sz="1108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111-12-26</a:t>
            </a:r>
            <a:endParaRPr lang="zh-TW" altLang="en-US" sz="1108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" name="投影片編號版面配置區 3">
            <a:extLst>
              <a:ext uri="{FF2B5EF4-FFF2-40B4-BE49-F238E27FC236}">
                <a16:creationId xmlns:a16="http://schemas.microsoft.com/office/drawing/2014/main" id="{0537AE9D-40D3-D067-B4D3-1C9B440E9E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167607" y="6444633"/>
            <a:ext cx="1969477" cy="439615"/>
          </a:xfrm>
        </p:spPr>
        <p:txBody>
          <a:bodyPr/>
          <a:lstStyle/>
          <a:p>
            <a:pPr>
              <a:defRPr/>
            </a:pPr>
            <a:fld id="{3A516C99-0F35-4E54-B035-C62B88573C2A}" type="slidenum">
              <a:rPr lang="en-US" altLang="zh-TW" smtClean="0">
                <a:solidFill>
                  <a:srgbClr val="000000"/>
                </a:solidFill>
              </a:rPr>
              <a:pPr>
                <a:defRPr/>
              </a:pPr>
              <a:t>16</a:t>
            </a:fld>
            <a:endParaRPr lang="en-US" altLang="zh-TW" dirty="0">
              <a:solidFill>
                <a:srgbClr val="000000"/>
              </a:solidFill>
            </a:endParaRPr>
          </a:p>
        </p:txBody>
      </p:sp>
      <p:graphicFrame>
        <p:nvGraphicFramePr>
          <p:cNvPr id="3" name="表格 2">
            <a:extLst>
              <a:ext uri="{FF2B5EF4-FFF2-40B4-BE49-F238E27FC236}">
                <a16:creationId xmlns:a16="http://schemas.microsoft.com/office/drawing/2014/main" id="{EE5F6300-3444-428C-82DB-DD2658F1E20D}"/>
              </a:ext>
            </a:extLst>
          </p:cNvPr>
          <p:cNvGraphicFramePr>
            <a:graphicFrameLocks noGrp="1"/>
          </p:cNvGraphicFramePr>
          <p:nvPr/>
        </p:nvGraphicFramePr>
        <p:xfrm>
          <a:off x="694000" y="1928705"/>
          <a:ext cx="7783017" cy="4191768"/>
        </p:xfrm>
        <a:graphic>
          <a:graphicData uri="http://schemas.openxmlformats.org/drawingml/2006/table">
            <a:tbl>
              <a:tblPr/>
              <a:tblGrid>
                <a:gridCol w="1530037">
                  <a:extLst>
                    <a:ext uri="{9D8B030D-6E8A-4147-A177-3AD203B41FA5}">
                      <a16:colId xmlns:a16="http://schemas.microsoft.com/office/drawing/2014/main" val="1855378812"/>
                    </a:ext>
                  </a:extLst>
                </a:gridCol>
                <a:gridCol w="1904412">
                  <a:extLst>
                    <a:ext uri="{9D8B030D-6E8A-4147-A177-3AD203B41FA5}">
                      <a16:colId xmlns:a16="http://schemas.microsoft.com/office/drawing/2014/main" val="1705514020"/>
                    </a:ext>
                  </a:extLst>
                </a:gridCol>
                <a:gridCol w="2367979">
                  <a:extLst>
                    <a:ext uri="{9D8B030D-6E8A-4147-A177-3AD203B41FA5}">
                      <a16:colId xmlns:a16="http://schemas.microsoft.com/office/drawing/2014/main" val="2018976324"/>
                    </a:ext>
                  </a:extLst>
                </a:gridCol>
                <a:gridCol w="1980589">
                  <a:extLst>
                    <a:ext uri="{9D8B030D-6E8A-4147-A177-3AD203B41FA5}">
                      <a16:colId xmlns:a16="http://schemas.microsoft.com/office/drawing/2014/main" val="1012267475"/>
                    </a:ext>
                  </a:extLst>
                </a:gridCol>
              </a:tblGrid>
              <a:tr h="522162">
                <a:tc rowSpan="2" gridSpan="2"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監測類別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F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檢測結果</a:t>
                      </a:r>
                      <a:endParaRPr lang="en-US" altLang="zh-TW" sz="24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 rtl="0" fontAlgn="ctr"/>
                      <a:r>
                        <a:rPr lang="zh-TW" altLang="en-US" sz="1800" b="1" kern="12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（</a:t>
                      </a:r>
                      <a:r>
                        <a:rPr lang="en-US" altLang="zh-TW" sz="1800" b="1" kern="12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Commercial ELISA serum antibody</a:t>
                      </a:r>
                      <a:r>
                        <a:rPr lang="zh-TW" altLang="en-US" sz="1800" b="1" kern="12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）</a:t>
                      </a:r>
                      <a:endParaRPr lang="zh-TW" alt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4709258"/>
                  </a:ext>
                </a:extLst>
              </a:tr>
              <a:tr h="522162">
                <a:tc gridSpan="2"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110</a:t>
                      </a:r>
                      <a:r>
                        <a:rPr lang="zh-TW" altLang="en-US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年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111</a:t>
                      </a:r>
                      <a:r>
                        <a:rPr lang="zh-TW" altLang="en-US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年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1488563"/>
                  </a:ext>
                </a:extLst>
              </a:tr>
              <a:tr h="522162"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養豬場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24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檢測場數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4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300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4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302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33524373"/>
                  </a:ext>
                </a:extLst>
              </a:tr>
              <a:tr h="522162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24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檢測頭數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4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3,858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4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4,292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7088602"/>
                  </a:ext>
                </a:extLst>
              </a:tr>
              <a:tr h="522162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抗體陽性率（％）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400" b="1" i="0" u="none" strike="noStrike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75.97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400" b="1" i="0" u="none" strike="noStrike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72.60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55964251"/>
                  </a:ext>
                </a:extLst>
              </a:tr>
              <a:tr h="522162"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24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肉品市場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24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檢測頭數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4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11,483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4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20,058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51859026"/>
                  </a:ext>
                </a:extLst>
              </a:tr>
              <a:tr h="522162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抗體陽性率（％）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400" b="1" i="0" u="none" strike="noStrike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76.30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400" b="1" i="0" u="none" strike="noStrike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74.70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6668694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76718030"/>
      </p:ext>
    </p:extLst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FCF796C0-1769-4699-90D1-320BCF29F2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統合分析結果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007C9E4C-33FA-475B-8336-3538969E9D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8313" y="1340769"/>
            <a:ext cx="8229600" cy="2808312"/>
          </a:xfrm>
        </p:spPr>
        <p:txBody>
          <a:bodyPr/>
          <a:lstStyle/>
          <a:p>
            <a:pPr>
              <a:lnSpc>
                <a:spcPts val="5000"/>
              </a:lnSpc>
            </a:pPr>
            <a:r>
              <a:rPr lang="en-US" altLang="zh-TW" sz="3600" b="1" dirty="0"/>
              <a:t>110</a:t>
            </a:r>
            <a:r>
              <a:rPr lang="zh-TW" altLang="zh-TW" sz="3600" b="1" dirty="0"/>
              <a:t>年</a:t>
            </a:r>
            <a:r>
              <a:rPr lang="zh-TW" altLang="en-US" sz="3600" b="1" dirty="0"/>
              <a:t>起迄今，</a:t>
            </a:r>
            <a:r>
              <a:rPr lang="zh-TW" altLang="zh-TW" sz="3600" b="1" dirty="0"/>
              <a:t>執行主動及被動監測等各項監測工作，經檢驗</a:t>
            </a:r>
            <a:r>
              <a:rPr lang="zh-TW" altLang="zh-TW" sz="3600" b="1" dirty="0">
                <a:solidFill>
                  <a:srgbClr val="FF0000"/>
                </a:solidFill>
              </a:rPr>
              <a:t>皆未發現及檢出豬瘟野外病毒</a:t>
            </a:r>
            <a:r>
              <a:rPr lang="zh-TW" altLang="zh-TW" sz="3600" b="1" dirty="0"/>
              <a:t>活動跡象</a:t>
            </a:r>
            <a:r>
              <a:rPr lang="zh-TW" altLang="en-US" sz="3600" b="1" dirty="0"/>
              <a:t>，顯示國內豬瘟疫情傳播風險低。</a:t>
            </a:r>
            <a:endParaRPr lang="en-US" altLang="zh-TW" sz="3600" b="1" dirty="0">
              <a:solidFill>
                <a:srgbClr val="FF0000"/>
              </a:solidFill>
            </a:endParaRPr>
          </a:p>
          <a:p>
            <a:endParaRPr lang="zh-TW" altLang="en-US" dirty="0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5BE4770A-5801-4251-A17A-1AD60290E5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924680" y="6457287"/>
            <a:ext cx="2133600" cy="476250"/>
          </a:xfrm>
        </p:spPr>
        <p:txBody>
          <a:bodyPr/>
          <a:lstStyle/>
          <a:p>
            <a:fld id="{584054D6-50C4-4D1C-AA6A-82751B061680}" type="slidenum">
              <a:rPr lang="en-US" altLang="zh-TW" smtClean="0"/>
              <a:pPr/>
              <a:t>17</a:t>
            </a:fld>
            <a:endParaRPr lang="en-US" altLang="zh-TW" dirty="0"/>
          </a:p>
        </p:txBody>
      </p:sp>
      <p:pic>
        <p:nvPicPr>
          <p:cNvPr id="5" name="圖片 4">
            <a:extLst>
              <a:ext uri="{FF2B5EF4-FFF2-40B4-BE49-F238E27FC236}">
                <a16:creationId xmlns:a16="http://schemas.microsoft.com/office/drawing/2014/main" id="{BFF703B8-ADD6-4A92-A5DF-82D75ECF09F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235"/>
          <a:stretch/>
        </p:blipFill>
        <p:spPr>
          <a:xfrm rot="5400000">
            <a:off x="6243769" y="4267378"/>
            <a:ext cx="2777140" cy="1800200"/>
          </a:xfrm>
          <a:prstGeom prst="rect">
            <a:avLst/>
          </a:prstGeom>
        </p:spPr>
      </p:pic>
      <p:pic>
        <p:nvPicPr>
          <p:cNvPr id="6" name="內容版面配置區 6">
            <a:extLst>
              <a:ext uri="{FF2B5EF4-FFF2-40B4-BE49-F238E27FC236}">
                <a16:creationId xmlns:a16="http://schemas.microsoft.com/office/drawing/2014/main" id="{CAEF8232-0D40-4393-9469-F54F3EBAA2C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205"/>
          <a:stretch/>
        </p:blipFill>
        <p:spPr bwMode="auto">
          <a:xfrm rot="5400000">
            <a:off x="4245045" y="4591602"/>
            <a:ext cx="2339607" cy="15892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圖片 7">
            <a:extLst>
              <a:ext uri="{FF2B5EF4-FFF2-40B4-BE49-F238E27FC236}">
                <a16:creationId xmlns:a16="http://schemas.microsoft.com/office/drawing/2014/main" id="{DE6DF07D-79D6-4698-A359-ED1FCF8C006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0303" y="4247142"/>
            <a:ext cx="3037603" cy="22782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393302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6876256" y="6410223"/>
            <a:ext cx="2133600" cy="476250"/>
          </a:xfrm>
        </p:spPr>
        <p:txBody>
          <a:bodyPr/>
          <a:lstStyle/>
          <a:p>
            <a:fld id="{584054D6-50C4-4D1C-AA6A-82751B061680}" type="slidenum">
              <a:rPr lang="en-US" altLang="zh-TW" smtClean="0"/>
              <a:pPr/>
              <a:t>18</a:t>
            </a:fld>
            <a:endParaRPr lang="en-US" altLang="zh-TW"/>
          </a:p>
        </p:txBody>
      </p:sp>
      <p:grpSp>
        <p:nvGrpSpPr>
          <p:cNvPr id="5" name="群組 4"/>
          <p:cNvGrpSpPr/>
          <p:nvPr/>
        </p:nvGrpSpPr>
        <p:grpSpPr>
          <a:xfrm>
            <a:off x="539552" y="2276872"/>
            <a:ext cx="5976664" cy="2461807"/>
            <a:chOff x="346784" y="1825409"/>
            <a:chExt cx="7210010" cy="2828261"/>
          </a:xfrm>
        </p:grpSpPr>
        <p:grpSp>
          <p:nvGrpSpPr>
            <p:cNvPr id="6" name="群組 5"/>
            <p:cNvGrpSpPr/>
            <p:nvPr/>
          </p:nvGrpSpPr>
          <p:grpSpPr>
            <a:xfrm>
              <a:off x="346784" y="1825409"/>
              <a:ext cx="2020023" cy="2828261"/>
              <a:chOff x="346784" y="1825409"/>
              <a:chExt cx="2020023" cy="2828261"/>
            </a:xfrm>
          </p:grpSpPr>
          <p:grpSp>
            <p:nvGrpSpPr>
              <p:cNvPr id="10" name="群組 9"/>
              <p:cNvGrpSpPr/>
              <p:nvPr/>
            </p:nvGrpSpPr>
            <p:grpSpPr>
              <a:xfrm>
                <a:off x="346784" y="1825409"/>
                <a:ext cx="2020023" cy="2481481"/>
                <a:chOff x="380380" y="2146842"/>
                <a:chExt cx="2020023" cy="2481481"/>
              </a:xfrm>
            </p:grpSpPr>
            <p:grpSp>
              <p:nvGrpSpPr>
                <p:cNvPr id="12" name="群組 11"/>
                <p:cNvGrpSpPr/>
                <p:nvPr/>
              </p:nvGrpSpPr>
              <p:grpSpPr>
                <a:xfrm>
                  <a:off x="664359" y="2900131"/>
                  <a:ext cx="1736044" cy="1728192"/>
                  <a:chOff x="1114945" y="3068960"/>
                  <a:chExt cx="1440160" cy="1440000"/>
                </a:xfrm>
              </p:grpSpPr>
              <p:sp>
                <p:nvSpPr>
                  <p:cNvPr id="23" name="橢圓 22"/>
                  <p:cNvSpPr/>
                  <p:nvPr/>
                </p:nvSpPr>
                <p:spPr bwMode="auto">
                  <a:xfrm>
                    <a:off x="1114945" y="3068960"/>
                    <a:ext cx="1440160" cy="1440000"/>
                  </a:xfrm>
                  <a:prstGeom prst="ellipse">
                    <a:avLst/>
                  </a:prstGeom>
                  <a:solidFill>
                    <a:schemeClr val="bg1"/>
                  </a:solidFill>
                  <a:ln>
                    <a:solidFill>
                      <a:schemeClr val="tx1">
                        <a:lumMod val="75000"/>
                        <a:lumOff val="25000"/>
                      </a:schemeClr>
                    </a:solidFill>
                  </a:ln>
                  <a:effectLst/>
                </p:spPr>
                <p:txBody>
                  <a:bodyPr vert="horz" wrap="square" lIns="68571" tIns="34286" rIns="68571" bIns="34286" numCol="1" rtlCol="0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685733"/>
                    <a:endParaRPr lang="zh-TW" altLang="en-US" sz="1350"/>
                  </a:p>
                </p:txBody>
              </p:sp>
              <p:sp>
                <p:nvSpPr>
                  <p:cNvPr id="24" name="橢圓 23"/>
                  <p:cNvSpPr/>
                  <p:nvPr/>
                </p:nvSpPr>
                <p:spPr bwMode="auto">
                  <a:xfrm>
                    <a:off x="1151115" y="3104960"/>
                    <a:ext cx="1367817" cy="1368000"/>
                  </a:xfrm>
                  <a:prstGeom prst="ellipse">
                    <a:avLst/>
                  </a:prstGeom>
                  <a:solidFill>
                    <a:schemeClr val="tx1">
                      <a:lumMod val="75000"/>
                      <a:lumOff val="25000"/>
                    </a:schemeClr>
                  </a:solidFill>
                  <a:ln>
                    <a:solidFill>
                      <a:schemeClr val="bg1"/>
                    </a:solidFill>
                  </a:ln>
                  <a:effectLst/>
                </p:spPr>
                <p:txBody>
                  <a:bodyPr vert="horz" wrap="square" lIns="68571" tIns="34286" rIns="68571" bIns="34286" numCol="1" rtlCol="0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685733"/>
                    <a:endParaRPr lang="zh-TW" altLang="en-US" sz="1350"/>
                  </a:p>
                </p:txBody>
              </p:sp>
            </p:grpSp>
            <p:sp>
              <p:nvSpPr>
                <p:cNvPr id="13" name="等腰三角形 12"/>
                <p:cNvSpPr/>
                <p:nvPr/>
              </p:nvSpPr>
              <p:spPr bwMode="auto">
                <a:xfrm rot="17310152">
                  <a:off x="171265" y="2627221"/>
                  <a:ext cx="681747" cy="263517"/>
                </a:xfrm>
                <a:prstGeom prst="triangle">
                  <a:avLst/>
                </a:prstGeom>
                <a:solidFill>
                  <a:srgbClr val="C00000"/>
                </a:solidFill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68571" tIns="34286" rIns="68571" bIns="34286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defTabSz="685733"/>
                  <a:endParaRPr lang="zh-TW" altLang="en-US" sz="1350"/>
                </a:p>
              </p:txBody>
            </p:sp>
            <p:sp>
              <p:nvSpPr>
                <p:cNvPr id="14" name="等腰三角形 13"/>
                <p:cNvSpPr/>
                <p:nvPr/>
              </p:nvSpPr>
              <p:spPr bwMode="auto">
                <a:xfrm rot="11741517">
                  <a:off x="995180" y="2296079"/>
                  <a:ext cx="504056" cy="216024"/>
                </a:xfrm>
                <a:prstGeom prst="triangl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68571" tIns="34286" rIns="68571" bIns="34286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defTabSz="685733"/>
                  <a:endParaRPr lang="zh-TW" altLang="en-US" sz="1350"/>
                </a:p>
              </p:txBody>
            </p:sp>
            <p:sp>
              <p:nvSpPr>
                <p:cNvPr id="15" name="等腰三角形 14"/>
                <p:cNvSpPr/>
                <p:nvPr/>
              </p:nvSpPr>
              <p:spPr bwMode="auto">
                <a:xfrm rot="12343654">
                  <a:off x="1050477" y="2677879"/>
                  <a:ext cx="504056" cy="216024"/>
                </a:xfrm>
                <a:prstGeom prst="triangle">
                  <a:avLst/>
                </a:prstGeom>
                <a:solidFill>
                  <a:srgbClr val="FFC043"/>
                </a:solidFill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68571" tIns="34286" rIns="68571" bIns="34286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defTabSz="685733"/>
                  <a:endParaRPr lang="zh-TW" altLang="en-US" sz="1350"/>
                </a:p>
              </p:txBody>
            </p:sp>
            <p:sp>
              <p:nvSpPr>
                <p:cNvPr id="16" name="等腰三角形 15"/>
                <p:cNvSpPr/>
                <p:nvPr/>
              </p:nvSpPr>
              <p:spPr bwMode="auto">
                <a:xfrm rot="15918259">
                  <a:off x="1566245" y="2325786"/>
                  <a:ext cx="445278" cy="178891"/>
                </a:xfrm>
                <a:prstGeom prst="triangle">
                  <a:avLst/>
                </a:prstGeom>
                <a:solidFill>
                  <a:srgbClr val="F27900"/>
                </a:solidFill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68571" tIns="34286" rIns="68571" bIns="34286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defTabSz="685733"/>
                  <a:endParaRPr lang="zh-TW" altLang="en-US" sz="1350"/>
                </a:p>
              </p:txBody>
            </p:sp>
            <p:sp>
              <p:nvSpPr>
                <p:cNvPr id="17" name="等腰三角形 16"/>
                <p:cNvSpPr/>
                <p:nvPr/>
              </p:nvSpPr>
              <p:spPr bwMode="auto">
                <a:xfrm rot="17747424">
                  <a:off x="1874618" y="2677607"/>
                  <a:ext cx="345699" cy="143430"/>
                </a:xfrm>
                <a:prstGeom prst="triangle">
                  <a:avLst/>
                </a:prstGeom>
                <a:solidFill>
                  <a:srgbClr val="C00000"/>
                </a:solidFill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68571" tIns="34286" rIns="68571" bIns="34286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defTabSz="685733"/>
                  <a:endParaRPr lang="zh-TW" altLang="en-US" sz="1350"/>
                </a:p>
              </p:txBody>
            </p:sp>
            <p:sp>
              <p:nvSpPr>
                <p:cNvPr id="18" name="等腰三角形 17"/>
                <p:cNvSpPr/>
                <p:nvPr/>
              </p:nvSpPr>
              <p:spPr bwMode="auto">
                <a:xfrm rot="289779">
                  <a:off x="851946" y="2879066"/>
                  <a:ext cx="193078" cy="78630"/>
                </a:xfrm>
                <a:prstGeom prst="triangl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68571" tIns="34286" rIns="68571" bIns="34286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defTabSz="685733"/>
                  <a:endParaRPr lang="zh-TW" altLang="en-US" sz="1350"/>
                </a:p>
              </p:txBody>
            </p:sp>
            <p:sp>
              <p:nvSpPr>
                <p:cNvPr id="19" name="等腰三角形 18"/>
                <p:cNvSpPr/>
                <p:nvPr/>
              </p:nvSpPr>
              <p:spPr bwMode="auto">
                <a:xfrm rot="20016409">
                  <a:off x="743756" y="2652856"/>
                  <a:ext cx="299837" cy="121324"/>
                </a:xfrm>
                <a:prstGeom prst="triangle">
                  <a:avLst/>
                </a:prstGeom>
                <a:solidFill>
                  <a:srgbClr val="F27900"/>
                </a:solidFill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68571" tIns="34286" rIns="68571" bIns="34286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defTabSz="685733"/>
                  <a:endParaRPr lang="zh-TW" altLang="en-US" sz="1350"/>
                </a:p>
              </p:txBody>
            </p:sp>
            <p:sp>
              <p:nvSpPr>
                <p:cNvPr id="20" name="等腰三角形 19"/>
                <p:cNvSpPr/>
                <p:nvPr/>
              </p:nvSpPr>
              <p:spPr bwMode="auto">
                <a:xfrm rot="891628">
                  <a:off x="1451481" y="2146842"/>
                  <a:ext cx="281911" cy="128720"/>
                </a:xfrm>
                <a:prstGeom prst="triangl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68571" tIns="34286" rIns="68571" bIns="34286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defTabSz="685733"/>
                  <a:endParaRPr lang="zh-TW" altLang="en-US" sz="1350"/>
                </a:p>
              </p:txBody>
            </p:sp>
            <p:sp>
              <p:nvSpPr>
                <p:cNvPr id="21" name="等腰三角形 20"/>
                <p:cNvSpPr/>
                <p:nvPr/>
              </p:nvSpPr>
              <p:spPr bwMode="auto">
                <a:xfrm rot="7840165">
                  <a:off x="1511298" y="2516090"/>
                  <a:ext cx="173115" cy="82504"/>
                </a:xfrm>
                <a:prstGeom prst="triangle">
                  <a:avLst/>
                </a:prstGeom>
                <a:solidFill>
                  <a:srgbClr val="C00000"/>
                </a:solidFill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68571" tIns="34286" rIns="68571" bIns="34286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defTabSz="685733"/>
                  <a:endParaRPr lang="zh-TW" altLang="en-US" sz="1350"/>
                </a:p>
              </p:txBody>
            </p:sp>
            <p:sp>
              <p:nvSpPr>
                <p:cNvPr id="22" name="等腰三角形 21"/>
                <p:cNvSpPr/>
                <p:nvPr/>
              </p:nvSpPr>
              <p:spPr bwMode="auto">
                <a:xfrm rot="366571">
                  <a:off x="789827" y="2431470"/>
                  <a:ext cx="204249" cy="113944"/>
                </a:xfrm>
                <a:prstGeom prst="triangle">
                  <a:avLst/>
                </a:prstGeom>
                <a:solidFill>
                  <a:srgbClr val="FFC043"/>
                </a:solidFill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68571" tIns="34286" rIns="68571" bIns="34286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defTabSz="685733"/>
                  <a:endParaRPr lang="zh-TW" altLang="en-US" sz="1350"/>
                </a:p>
              </p:txBody>
            </p:sp>
          </p:grpSp>
          <p:sp>
            <p:nvSpPr>
              <p:cNvPr id="11" name="矩形 10"/>
              <p:cNvSpPr/>
              <p:nvPr/>
            </p:nvSpPr>
            <p:spPr>
              <a:xfrm>
                <a:off x="1067032" y="2956729"/>
                <a:ext cx="1053774" cy="169694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zh-TW" sz="4499" dirty="0">
                    <a:solidFill>
                      <a:schemeClr val="bg1"/>
                    </a:solidFill>
                    <a:latin typeface="Algerian" panose="04020705040A02060702" pitchFamily="82" charset="0"/>
                  </a:rPr>
                  <a:t>03</a:t>
                </a:r>
              </a:p>
              <a:p>
                <a:endParaRPr lang="zh-TW" altLang="en-US" sz="4499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7" name="群組 6"/>
            <p:cNvGrpSpPr/>
            <p:nvPr/>
          </p:nvGrpSpPr>
          <p:grpSpPr>
            <a:xfrm>
              <a:off x="2410409" y="3424082"/>
              <a:ext cx="5146385" cy="45719"/>
              <a:chOff x="2323203" y="4189669"/>
              <a:chExt cx="3732955" cy="68588"/>
            </a:xfrm>
          </p:grpSpPr>
          <p:sp>
            <p:nvSpPr>
              <p:cNvPr id="8" name="圓角矩形 7"/>
              <p:cNvSpPr/>
              <p:nvPr/>
            </p:nvSpPr>
            <p:spPr bwMode="auto">
              <a:xfrm>
                <a:off x="2323203" y="4195097"/>
                <a:ext cx="3714497" cy="63160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tx1">
                    <a:lumMod val="75000"/>
                    <a:lumOff val="25000"/>
                  </a:schemeClr>
                </a:solidFill>
              </a:ln>
              <a:effectLst/>
            </p:spPr>
            <p:txBody>
              <a:bodyPr vert="horz" wrap="square" lIns="68571" tIns="34286" rIns="68571" bIns="34286" numCol="1" rtlCol="0" anchor="t" anchorCtr="0" compatLnSpc="1">
                <a:prstTxWarp prst="textNoShape">
                  <a:avLst/>
                </a:prstTxWarp>
              </a:bodyPr>
              <a:lstStyle/>
              <a:p>
                <a:pPr defTabSz="685733"/>
                <a:endParaRPr lang="zh-TW" altLang="en-US" sz="1350"/>
              </a:p>
            </p:txBody>
          </p:sp>
          <p:sp>
            <p:nvSpPr>
              <p:cNvPr id="9" name="圓角矩形 8"/>
              <p:cNvSpPr/>
              <p:nvPr/>
            </p:nvSpPr>
            <p:spPr bwMode="auto">
              <a:xfrm>
                <a:off x="2341661" y="4189669"/>
                <a:ext cx="3714497" cy="48418"/>
              </a:xfrm>
              <a:prstGeom prst="roundRect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ffectLst/>
            </p:spPr>
            <p:txBody>
              <a:bodyPr vert="horz" wrap="square" lIns="68571" tIns="34286" rIns="68571" bIns="34286" numCol="1" rtlCol="0" anchor="t" anchorCtr="0" compatLnSpc="1">
                <a:prstTxWarp prst="textNoShape">
                  <a:avLst/>
                </a:prstTxWarp>
              </a:bodyPr>
              <a:lstStyle/>
              <a:p>
                <a:pPr defTabSz="685733"/>
                <a:endParaRPr lang="zh-TW" altLang="en-US" sz="1350"/>
              </a:p>
            </p:txBody>
          </p:sp>
        </p:grpSp>
      </p:grpSp>
      <p:sp>
        <p:nvSpPr>
          <p:cNvPr id="25" name="文字方塊 24"/>
          <p:cNvSpPr txBox="1"/>
          <p:nvPr/>
        </p:nvSpPr>
        <p:spPr>
          <a:xfrm>
            <a:off x="2220066" y="3102706"/>
            <a:ext cx="668682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-286172">
              <a:spcBef>
                <a:spcPts val="750"/>
              </a:spcBef>
              <a:spcAft>
                <a:spcPts val="150"/>
              </a:spcAft>
              <a:buFont typeface="Franklin Gothic Book" panose="020B0503020102020204" pitchFamily="34" charset="0"/>
              <a:buChar char="■"/>
            </a:pPr>
            <a:r>
              <a:rPr lang="zh-TW" altLang="en-US" sz="3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停止施打豬瘟疫苗期程規劃</a:t>
            </a:r>
            <a:endParaRPr lang="zh-TW" altLang="zh-TW" sz="30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82806700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圖片 9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87238" y="4371061"/>
            <a:ext cx="2448272" cy="2120407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499623"/>
            <a:ext cx="8229600" cy="865062"/>
          </a:xfrm>
        </p:spPr>
        <p:txBody>
          <a:bodyPr/>
          <a:lstStyle/>
          <a:p>
            <a:r>
              <a:rPr lang="zh-TW" altLang="en-US" dirty="0"/>
              <a:t>階段停止施打豬瘟疫苗期程</a:t>
            </a:r>
          </a:p>
        </p:txBody>
      </p:sp>
      <p:graphicFrame>
        <p:nvGraphicFramePr>
          <p:cNvPr id="8" name="內容版面配置區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29066600"/>
              </p:ext>
            </p:extLst>
          </p:nvPr>
        </p:nvGraphicFramePr>
        <p:xfrm>
          <a:off x="457200" y="764704"/>
          <a:ext cx="8229600" cy="33774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6924071" y="6381750"/>
            <a:ext cx="2133600" cy="476250"/>
          </a:xfrm>
        </p:spPr>
        <p:txBody>
          <a:bodyPr/>
          <a:lstStyle/>
          <a:p>
            <a:fld id="{584054D6-50C4-4D1C-AA6A-82751B061680}" type="slidenum">
              <a:rPr lang="en-US" altLang="zh-TW" smtClean="0"/>
              <a:pPr/>
              <a:t>19</a:t>
            </a:fld>
            <a:endParaRPr lang="en-US" altLang="zh-TW" dirty="0"/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id="{0BD9FCA6-7487-431D-982A-EA9D0A051839}"/>
              </a:ext>
            </a:extLst>
          </p:cNvPr>
          <p:cNvSpPr txBox="1"/>
          <p:nvPr/>
        </p:nvSpPr>
        <p:spPr>
          <a:xfrm>
            <a:off x="455748" y="4230937"/>
            <a:ext cx="6326192" cy="24006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lnSpc>
                <a:spcPts val="3000"/>
              </a:lnSpc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altLang="zh-TW" sz="2400" b="1" dirty="0"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111</a:t>
            </a:r>
            <a:r>
              <a:rPr lang="zh-TW" altLang="zh-TW" sz="2400" b="1" dirty="0"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年</a:t>
            </a:r>
            <a:r>
              <a:rPr lang="en-US" altLang="zh-TW" sz="2400" b="1" dirty="0"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8</a:t>
            </a:r>
            <a:r>
              <a:rPr lang="zh-TW" altLang="zh-TW" sz="2400" b="1" dirty="0"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月起至</a:t>
            </a:r>
            <a:r>
              <a:rPr lang="en-US" altLang="zh-TW" sz="2400" b="1" dirty="0"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12</a:t>
            </a:r>
            <a:r>
              <a:rPr lang="zh-TW" altLang="zh-TW" sz="2400" b="1"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月</a:t>
            </a:r>
            <a:r>
              <a:rPr lang="zh-TW" altLang="en-US" sz="2400" b="1"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底</a:t>
            </a:r>
            <a:r>
              <a:rPr lang="zh-TW" altLang="zh-TW" sz="2400" b="1"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，</a:t>
            </a:r>
            <a:r>
              <a:rPr lang="zh-TW" altLang="zh-TW" sz="2400" b="1" dirty="0"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透過本局各分局分別於各縣市</a:t>
            </a:r>
            <a:r>
              <a:rPr lang="zh-TW" altLang="zh-TW" sz="2400" b="1" dirty="0">
                <a:solidFill>
                  <a:srgbClr val="0000FF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向利害關係人（養豬業者、獸醫師、疫苗製造廠商及相關產業團體等）</a:t>
            </a:r>
            <a:r>
              <a:rPr lang="zh-TW" altLang="zh-TW" sz="2400" b="1" dirty="0"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充分進行</a:t>
            </a:r>
            <a:r>
              <a:rPr lang="zh-TW" altLang="zh-TW" sz="2400" b="1" dirty="0">
                <a:solidFill>
                  <a:srgbClr val="FF000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風險溝通</a:t>
            </a:r>
            <a:r>
              <a:rPr lang="zh-TW" altLang="zh-TW" sz="2400" b="1" dirty="0"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計</a:t>
            </a:r>
            <a:r>
              <a:rPr lang="en-US" altLang="zh-TW" sz="2400" b="1" dirty="0">
                <a:solidFill>
                  <a:srgbClr val="FF000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49</a:t>
            </a:r>
            <a:r>
              <a:rPr lang="zh-TW" altLang="zh-TW" sz="2400" b="1" dirty="0">
                <a:solidFill>
                  <a:srgbClr val="FF000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場次</a:t>
            </a:r>
            <a:endParaRPr lang="en-US" altLang="zh-TW" sz="2400" b="1" dirty="0">
              <a:effectLst/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285750" indent="-285750">
              <a:lnSpc>
                <a:spcPts val="3000"/>
              </a:lnSpc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altLang="zh-TW" sz="2400" b="1" dirty="0"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111</a:t>
            </a:r>
            <a:r>
              <a:rPr lang="zh-TW" altLang="en-US" sz="2400" b="1" dirty="0"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年</a:t>
            </a:r>
            <a:r>
              <a:rPr lang="en-US" altLang="zh-TW" sz="2400" b="1" dirty="0"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12</a:t>
            </a:r>
            <a:r>
              <a:rPr lang="zh-TW" altLang="en-US" sz="2400" b="1" dirty="0"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月</a:t>
            </a:r>
            <a:r>
              <a:rPr lang="en-US" altLang="zh-TW" sz="2400" b="1" dirty="0"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27</a:t>
            </a:r>
            <a:r>
              <a:rPr lang="zh-TW" altLang="en-US" sz="2400" b="1" dirty="0"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日</a:t>
            </a:r>
            <a:r>
              <a:rPr lang="zh-TW" altLang="en-US" sz="2400" b="1" dirty="0">
                <a:solidFill>
                  <a:srgbClr val="0000FF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修正</a:t>
            </a:r>
            <a:r>
              <a:rPr lang="zh-TW" altLang="en-US" sz="2400" b="1" dirty="0"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「清除豬瘟暨口蹄疫所需疫苗之種類及其管理辦法」</a:t>
            </a:r>
            <a:r>
              <a:rPr lang="zh-TW" altLang="en-US" sz="2400" b="1" dirty="0">
                <a:solidFill>
                  <a:srgbClr val="0000FF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第</a:t>
            </a:r>
            <a:r>
              <a:rPr lang="en-US" altLang="zh-TW" sz="2400" b="1" dirty="0">
                <a:solidFill>
                  <a:srgbClr val="0000FF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13</a:t>
            </a:r>
            <a:r>
              <a:rPr lang="zh-TW" altLang="en-US" sz="2400" b="1" dirty="0">
                <a:solidFill>
                  <a:srgbClr val="0000FF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條之</a:t>
            </a:r>
            <a:r>
              <a:rPr lang="en-US" altLang="zh-TW" sz="2400" b="1" dirty="0">
                <a:solidFill>
                  <a:srgbClr val="0000FF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2</a:t>
            </a:r>
            <a:endParaRPr lang="zh-TW" altLang="en-US" sz="2400" b="1" dirty="0">
              <a:solidFill>
                <a:srgbClr val="0000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75349588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流程圖: 結束點 4"/>
          <p:cNvSpPr/>
          <p:nvPr/>
        </p:nvSpPr>
        <p:spPr bwMode="auto">
          <a:xfrm>
            <a:off x="1043608" y="1809031"/>
            <a:ext cx="5184576" cy="809985"/>
          </a:xfrm>
          <a:prstGeom prst="flowChartTerminator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68571" tIns="34286" rIns="68571" bIns="34286" numCol="1" rtlCol="0" anchor="t" anchorCtr="0" compatLnSpc="1">
            <a:prstTxWarp prst="textNoShape">
              <a:avLst/>
            </a:prstTxWarp>
          </a:bodyPr>
          <a:lstStyle/>
          <a:p>
            <a:pPr defTabSz="685709" eaLnBrk="1" hangingPunct="1"/>
            <a:endParaRPr lang="zh-TW" altLang="en-US" sz="1350">
              <a:latin typeface="Arial" panose="020B0604020202020204" pitchFamily="34" charset="0"/>
              <a:ea typeface="新細明體" panose="02020500000000000000" pitchFamily="18" charset="-120"/>
            </a:endParaRPr>
          </a:p>
        </p:txBody>
      </p:sp>
      <p:sp>
        <p:nvSpPr>
          <p:cNvPr id="8" name="文字方塊 7"/>
          <p:cNvSpPr txBox="1"/>
          <p:nvPr/>
        </p:nvSpPr>
        <p:spPr>
          <a:xfrm>
            <a:off x="611560" y="1720910"/>
            <a:ext cx="792088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854" indent="-342854"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因應</a:t>
            </a:r>
            <a:r>
              <a:rPr lang="en-US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112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年停止施打豬瘟疫苗（分二期）措施執行策略</a:t>
            </a:r>
            <a:endParaRPr lang="en-US" altLang="zh-TW" sz="24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42854" indent="-342854">
              <a:buClr>
                <a:srgbClr val="FF0000"/>
              </a:buClr>
              <a:buFont typeface="Wingdings" panose="05000000000000000000" pitchFamily="2" charset="2"/>
              <a:buChar char="Ø"/>
            </a:pPr>
            <a:endParaRPr lang="zh-TW" altLang="en-US" sz="24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42854" indent="-342854"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altLang="zh-TW" sz="24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111</a:t>
            </a:r>
            <a:r>
              <a:rPr lang="zh-TW" altLang="en-US" sz="24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年底完成</a:t>
            </a:r>
            <a:r>
              <a:rPr lang="zh-TW" altLang="en-US" sz="2400" b="1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法制作業程序</a:t>
            </a:r>
            <a:endParaRPr lang="en-US" altLang="zh-TW" sz="2400" b="1" dirty="0">
              <a:solidFill>
                <a:srgbClr val="0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685709" lvl="1" indent="-342854">
              <a:buClr>
                <a:srgbClr val="0000FF"/>
              </a:buClr>
              <a:buFont typeface="Wingdings" panose="05000000000000000000" pitchFamily="2" charset="2"/>
              <a:buChar char="ü"/>
            </a:pPr>
            <a:r>
              <a:rPr lang="zh-TW" altLang="en-US" sz="24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預告：</a:t>
            </a:r>
            <a:r>
              <a:rPr lang="zh-TW" altLang="zh-TW" sz="2400" b="1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農委會</a:t>
            </a:r>
            <a:r>
              <a:rPr lang="en-US" altLang="zh-TW" sz="2400" b="1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111</a:t>
            </a:r>
            <a:r>
              <a:rPr lang="zh-TW" altLang="zh-TW" sz="2400" b="1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r>
              <a:rPr lang="en-US" altLang="zh-TW" sz="2400" b="1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11</a:t>
            </a:r>
            <a:r>
              <a:rPr lang="zh-TW" altLang="zh-TW" sz="2400" b="1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月</a:t>
            </a:r>
            <a:r>
              <a:rPr lang="en-US" altLang="zh-TW" sz="2400" b="1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18</a:t>
            </a:r>
            <a:r>
              <a:rPr lang="zh-TW" altLang="zh-TW" sz="2400" b="1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日以農防字</a:t>
            </a:r>
            <a:r>
              <a:rPr lang="en-US" altLang="zh-TW" sz="2400" b="1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1111472532A</a:t>
            </a:r>
            <a:r>
              <a:rPr lang="zh-TW" altLang="zh-TW" sz="2400" b="1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號公告</a:t>
            </a:r>
            <a:endParaRPr lang="en-US" altLang="zh-TW" sz="2400" b="1" dirty="0">
              <a:solidFill>
                <a:srgbClr val="0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685709" lvl="1" indent="-342854">
              <a:buClr>
                <a:srgbClr val="0000FF"/>
              </a:buClr>
              <a:buFont typeface="Wingdings" panose="05000000000000000000" pitchFamily="2" charset="2"/>
              <a:buChar char="ü"/>
            </a:pPr>
            <a:r>
              <a:rPr lang="zh-TW" altLang="en-US" sz="24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公告：</a:t>
            </a:r>
            <a:r>
              <a:rPr lang="zh-TW" altLang="zh-TW" sz="2400" b="1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農委會</a:t>
            </a:r>
            <a:r>
              <a:rPr lang="en-US" altLang="zh-TW" sz="2400" b="1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111</a:t>
            </a:r>
            <a:r>
              <a:rPr lang="zh-TW" altLang="zh-TW" sz="2400" b="1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r>
              <a:rPr lang="en-US" altLang="zh-TW" sz="2400" b="1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12</a:t>
            </a:r>
            <a:r>
              <a:rPr lang="zh-TW" altLang="zh-TW" sz="2400" b="1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月</a:t>
            </a:r>
            <a:r>
              <a:rPr lang="en-US" altLang="zh-TW" sz="2400" b="1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27</a:t>
            </a:r>
            <a:r>
              <a:rPr lang="zh-TW" altLang="zh-TW" sz="2400" b="1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日以農防字</a:t>
            </a:r>
            <a:r>
              <a:rPr lang="en-US" altLang="zh-TW" sz="2400" b="1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1111472996A</a:t>
            </a:r>
            <a:r>
              <a:rPr lang="zh-TW" altLang="zh-TW" sz="2400" b="1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號公告</a:t>
            </a:r>
            <a:endParaRPr lang="en-US" altLang="zh-TW" sz="2400" b="1" dirty="0">
              <a:solidFill>
                <a:srgbClr val="0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685709" lvl="1" indent="-342854">
              <a:buClr>
                <a:srgbClr val="0000FF"/>
              </a:buClr>
              <a:buFont typeface="Wingdings" panose="05000000000000000000" pitchFamily="2" charset="2"/>
              <a:buChar char="ü"/>
            </a:pPr>
            <a:r>
              <a:rPr lang="zh-TW" altLang="en-US" sz="24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明定：</a:t>
            </a:r>
            <a:r>
              <a:rPr lang="zh-TW" altLang="zh-TW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除種豬以外，</a:t>
            </a:r>
            <a:r>
              <a:rPr lang="zh-TW" altLang="zh-TW" sz="24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臺灣本島、澎湖地區、馬祖地區及金門地區，</a:t>
            </a:r>
            <a:r>
              <a:rPr lang="zh-TW" altLang="zh-TW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自一百十二年一月一日起，豬隻停止注射豬瘟疫苗</a:t>
            </a:r>
            <a:endParaRPr lang="en-US" altLang="zh-TW" sz="24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685709" lvl="1" indent="-342854">
              <a:buClr>
                <a:srgbClr val="0000FF"/>
              </a:buClr>
              <a:buFont typeface="Wingdings" panose="05000000000000000000" pitchFamily="2" charset="2"/>
              <a:buChar char="ü"/>
            </a:pPr>
            <a:r>
              <a:rPr lang="zh-TW" altLang="en-US" sz="24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罰則：</a:t>
            </a:r>
            <a:r>
              <a:rPr lang="zh-TW" altLang="en-US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處新臺幣三萬元以上十五萬元以下罰鍰</a:t>
            </a:r>
          </a:p>
          <a:p>
            <a:pPr marL="685709" lvl="1" indent="-342854">
              <a:buClr>
                <a:srgbClr val="0000FF"/>
              </a:buClr>
              <a:buFont typeface="Wingdings" panose="05000000000000000000" pitchFamily="2" charset="2"/>
              <a:buChar char="ü"/>
            </a:pPr>
            <a:endParaRPr lang="en-US" altLang="zh-TW" sz="24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" name="標題 1">
            <a:extLst>
              <a:ext uri="{FF2B5EF4-FFF2-40B4-BE49-F238E27FC236}">
                <a16:creationId xmlns:a16="http://schemas.microsoft.com/office/drawing/2014/main" id="{6B0D7AC0-72D5-4ADB-A8ED-1B541F8127F5}"/>
              </a:ext>
            </a:extLst>
          </p:cNvPr>
          <p:cNvSpPr txBox="1">
            <a:spLocks/>
          </p:cNvSpPr>
          <p:nvPr/>
        </p:nvSpPr>
        <p:spPr>
          <a:xfrm>
            <a:off x="457200" y="674379"/>
            <a:ext cx="8229600" cy="857138"/>
          </a:xfrm>
          <a:prstGeom prst="rect">
            <a:avLst/>
          </a:prstGeom>
        </p:spPr>
        <p:txBody>
          <a:bodyPr/>
          <a:lstStyle>
            <a:lvl1pPr algn="l" defTabSz="449263" rtl="0" eaLnBrk="0" fontAlgn="base" hangingPunct="0">
              <a:lnSpc>
                <a:spcPct val="89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4400" kern="1200">
                <a:solidFill>
                  <a:srgbClr val="000000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449263" rtl="0" eaLnBrk="0" fontAlgn="base" hangingPunct="0">
              <a:lnSpc>
                <a:spcPct val="89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4400">
                <a:solidFill>
                  <a:srgbClr val="000000"/>
                </a:solidFill>
                <a:latin typeface="Franklin Gothic Book" panose="020B0503020102020204" pitchFamily="34" charset="0"/>
                <a:ea typeface="Microsoft YaHei" panose="020B0503020204020204" pitchFamily="34" charset="-122"/>
              </a:defRPr>
            </a:lvl2pPr>
            <a:lvl3pPr marL="1143000" indent="-228600" algn="l" defTabSz="449263" rtl="0" eaLnBrk="0" fontAlgn="base" hangingPunct="0">
              <a:lnSpc>
                <a:spcPct val="89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4400">
                <a:solidFill>
                  <a:srgbClr val="000000"/>
                </a:solidFill>
                <a:latin typeface="Franklin Gothic Book" panose="020B0503020102020204" pitchFamily="34" charset="0"/>
                <a:ea typeface="Microsoft YaHei" panose="020B0503020204020204" pitchFamily="34" charset="-122"/>
              </a:defRPr>
            </a:lvl3pPr>
            <a:lvl4pPr marL="1600200" indent="-228600" algn="l" defTabSz="449263" rtl="0" eaLnBrk="0" fontAlgn="base" hangingPunct="0">
              <a:lnSpc>
                <a:spcPct val="89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4400">
                <a:solidFill>
                  <a:srgbClr val="000000"/>
                </a:solidFill>
                <a:latin typeface="Franklin Gothic Book" panose="020B0503020102020204" pitchFamily="34" charset="0"/>
                <a:ea typeface="Microsoft YaHei" panose="020B0503020204020204" pitchFamily="34" charset="-122"/>
              </a:defRPr>
            </a:lvl4pPr>
            <a:lvl5pPr marL="2057400" indent="-228600" algn="l" defTabSz="449263" rtl="0" eaLnBrk="0" fontAlgn="base" hangingPunct="0">
              <a:lnSpc>
                <a:spcPct val="89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4400">
                <a:solidFill>
                  <a:srgbClr val="000000"/>
                </a:solidFill>
                <a:latin typeface="Franklin Gothic Book" panose="020B0503020102020204" pitchFamily="34" charset="0"/>
                <a:ea typeface="Microsoft YaHei" panose="020B0503020204020204" pitchFamily="34" charset="-122"/>
              </a:defRPr>
            </a:lvl5pPr>
            <a:lvl6pPr marL="2514600" indent="-228600" algn="l" defTabSz="449263" rtl="0" eaLnBrk="0" fontAlgn="base" hangingPunct="0">
              <a:lnSpc>
                <a:spcPct val="89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4400">
                <a:solidFill>
                  <a:srgbClr val="000000"/>
                </a:solidFill>
                <a:latin typeface="Franklin Gothic Book" panose="020B0503020102020204" pitchFamily="34" charset="0"/>
                <a:ea typeface="Microsoft YaHei" panose="020B0503020204020204" pitchFamily="34" charset="-122"/>
              </a:defRPr>
            </a:lvl6pPr>
            <a:lvl7pPr marL="2971800" indent="-228600" algn="l" defTabSz="449263" rtl="0" eaLnBrk="0" fontAlgn="base" hangingPunct="0">
              <a:lnSpc>
                <a:spcPct val="89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4400">
                <a:solidFill>
                  <a:srgbClr val="000000"/>
                </a:solidFill>
                <a:latin typeface="Franklin Gothic Book" panose="020B0503020102020204" pitchFamily="34" charset="0"/>
                <a:ea typeface="Microsoft YaHei" panose="020B0503020204020204" pitchFamily="34" charset="-122"/>
              </a:defRPr>
            </a:lvl7pPr>
            <a:lvl8pPr marL="3429000" indent="-228600" algn="l" defTabSz="449263" rtl="0" eaLnBrk="0" fontAlgn="base" hangingPunct="0">
              <a:lnSpc>
                <a:spcPct val="89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4400">
                <a:solidFill>
                  <a:srgbClr val="000000"/>
                </a:solidFill>
                <a:latin typeface="Franklin Gothic Book" panose="020B0503020102020204" pitchFamily="34" charset="0"/>
                <a:ea typeface="Microsoft YaHei" panose="020B0503020204020204" pitchFamily="34" charset="-122"/>
              </a:defRPr>
            </a:lvl8pPr>
            <a:lvl9pPr marL="3886200" indent="-228600" algn="l" defTabSz="449263" rtl="0" eaLnBrk="0" fontAlgn="base" hangingPunct="0">
              <a:lnSpc>
                <a:spcPct val="89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4400">
                <a:solidFill>
                  <a:srgbClr val="000000"/>
                </a:solidFill>
                <a:latin typeface="Franklin Gothic Book" panose="020B0503020102020204" pitchFamily="34" charset="0"/>
                <a:ea typeface="Microsoft YaHei" panose="020B0503020204020204" pitchFamily="34" charset="-122"/>
              </a:defRPr>
            </a:lvl9pPr>
          </a:lstStyle>
          <a:p>
            <a:pPr algn="ctr"/>
            <a:r>
              <a:rPr lang="zh-TW" altLang="en-US" sz="33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清除豬瘟暨口蹄疫所需疫苗之</a:t>
            </a:r>
          </a:p>
          <a:p>
            <a:pPr algn="ctr"/>
            <a:r>
              <a:rPr lang="zh-TW" altLang="en-US" sz="33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種類及其管理辦法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idx="11"/>
          </p:nvPr>
        </p:nvSpPr>
        <p:spPr>
          <a:xfrm>
            <a:off x="6156176" y="6413382"/>
            <a:ext cx="2895600" cy="476250"/>
          </a:xfrm>
        </p:spPr>
        <p:txBody>
          <a:bodyPr/>
          <a:lstStyle/>
          <a:p>
            <a:pPr algn="r"/>
            <a:fld id="{9218771A-1FA6-48F9-BCFE-B5DA74CF0619}" type="slidenum">
              <a:rPr lang="zh-TW" altLang="zh-TW" smtClean="0"/>
              <a:pPr algn="r"/>
              <a:t>20</a:t>
            </a:fld>
            <a:endParaRPr lang="zh-TW" altLang="zh-TW" dirty="0"/>
          </a:p>
        </p:txBody>
      </p:sp>
    </p:spTree>
    <p:extLst>
      <p:ext uri="{BB962C8B-B14F-4D97-AF65-F5344CB8AC3E}">
        <p14:creationId xmlns:p14="http://schemas.microsoft.com/office/powerpoint/2010/main" val="356654373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圖片 5">
            <a:extLst>
              <a:ext uri="{FF2B5EF4-FFF2-40B4-BE49-F238E27FC236}">
                <a16:creationId xmlns:a16="http://schemas.microsoft.com/office/drawing/2014/main" id="{B0543BF9-8D72-4295-3FDC-A4ED764C07F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588224" y="4581128"/>
            <a:ext cx="2459937" cy="1869628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84736" y="684198"/>
            <a:ext cx="7174523" cy="797627"/>
          </a:xfrm>
        </p:spPr>
        <p:txBody>
          <a:bodyPr>
            <a:normAutofit/>
          </a:bodyPr>
          <a:lstStyle/>
          <a:p>
            <a:pPr defTabSz="685709">
              <a:defRPr/>
            </a:pPr>
            <a:r>
              <a:rPr lang="zh-TW" altLang="en-US" dirty="0">
                <a:cs typeface="+mn-cs"/>
              </a:rPr>
              <a:t>豬瘟疫苗管控措施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quarter" idx="1"/>
          </p:nvPr>
        </p:nvSpPr>
        <p:spPr>
          <a:xfrm>
            <a:off x="431536" y="1591534"/>
            <a:ext cx="8280921" cy="4824536"/>
          </a:xfrm>
        </p:spPr>
        <p:txBody>
          <a:bodyPr>
            <a:normAutofit/>
          </a:bodyPr>
          <a:lstStyle/>
          <a:p>
            <a:pPr marL="489451" lvl="1" indent="-413249" algn="just">
              <a:lnSpc>
                <a:spcPts val="3000"/>
              </a:lnSpc>
              <a:spcBef>
                <a:spcPts val="0"/>
              </a:spcBef>
              <a:buClr>
                <a:srgbClr val="FF0000"/>
              </a:buClr>
              <a:buSzPct val="100000"/>
              <a:buFont typeface="Wingdings" pitchFamily="2" charset="2"/>
              <a:buChar char="Ø"/>
              <a:defRPr/>
            </a:pPr>
            <a:r>
              <a:rPr lang="zh-TW" altLang="en-US" sz="3200" b="1" dirty="0">
                <a:solidFill>
                  <a:srgbClr val="3333FF"/>
                </a:solidFill>
                <a:latin typeface="微軟正黑體" panose="020B0604030504040204" pitchFamily="34" charset="-120"/>
              </a:rPr>
              <a:t>豬瘟疫苗管控</a:t>
            </a:r>
            <a:endParaRPr lang="en-US" altLang="zh-TW" sz="3200" b="1" dirty="0">
              <a:solidFill>
                <a:srgbClr val="3333FF"/>
              </a:solidFill>
              <a:latin typeface="微軟正黑體" panose="020B0604030504040204" pitchFamily="34" charset="-120"/>
            </a:endParaRPr>
          </a:p>
          <a:p>
            <a:pPr marL="625475" lvl="2" indent="-215900" algn="just">
              <a:lnSpc>
                <a:spcPts val="3000"/>
              </a:lnSpc>
              <a:spcBef>
                <a:spcPts val="0"/>
              </a:spcBef>
              <a:buClr>
                <a:srgbClr val="3333FF"/>
              </a:buClr>
              <a:buSzPct val="100000"/>
              <a:buFont typeface="Wingdings" pitchFamily="2" charset="2"/>
              <a:buChar char="ü"/>
              <a:defRPr/>
            </a:pPr>
            <a:r>
              <a:rPr lang="zh-TW" altLang="en-US" sz="2400" b="1" dirty="0">
                <a:latin typeface="微軟正黑體" panose="020B0604030504040204" pitchFamily="34" charset="-120"/>
              </a:rPr>
              <a:t>每月定期追蹤國內豬瘟疫苗量</a:t>
            </a:r>
            <a:r>
              <a:rPr lang="zh-TW" altLang="en-US" sz="2400" b="1" dirty="0"/>
              <a:t>，</a:t>
            </a:r>
            <a:r>
              <a:rPr lang="en-US" altLang="zh-TW" sz="2400" b="1" dirty="0"/>
              <a:t>12</a:t>
            </a:r>
            <a:r>
              <a:rPr lang="zh-TW" altLang="en-US" sz="2400" b="1" dirty="0"/>
              <a:t>月完成標購</a:t>
            </a:r>
            <a:r>
              <a:rPr lang="en-US" altLang="zh-TW" sz="2400" b="1" dirty="0">
                <a:solidFill>
                  <a:srgbClr val="FF0000"/>
                </a:solidFill>
              </a:rPr>
              <a:t>63</a:t>
            </a:r>
            <a:r>
              <a:rPr lang="zh-TW" altLang="en-US" sz="2400" b="1" dirty="0">
                <a:solidFill>
                  <a:srgbClr val="FF0000"/>
                </a:solidFill>
              </a:rPr>
              <a:t>萬</a:t>
            </a:r>
            <a:r>
              <a:rPr lang="zh-TW" altLang="zh-TW" sz="2400" b="1" dirty="0">
                <a:solidFill>
                  <a:srgbClr val="FF0000"/>
                </a:solidFill>
              </a:rPr>
              <a:t>劑</a:t>
            </a:r>
            <a:r>
              <a:rPr lang="zh-TW" altLang="en-US" sz="2400" b="1" dirty="0">
                <a:solidFill>
                  <a:srgbClr val="FF0000"/>
                </a:solidFill>
              </a:rPr>
              <a:t>。</a:t>
            </a:r>
            <a:endParaRPr lang="en-US" altLang="zh-TW" sz="2400" b="1" dirty="0">
              <a:solidFill>
                <a:srgbClr val="FF0000"/>
              </a:solidFill>
            </a:endParaRPr>
          </a:p>
          <a:p>
            <a:pPr marL="489451" lvl="2" indent="-80599" algn="just">
              <a:lnSpc>
                <a:spcPts val="3000"/>
              </a:lnSpc>
              <a:spcBef>
                <a:spcPts val="0"/>
              </a:spcBef>
              <a:buClr>
                <a:srgbClr val="3333FF"/>
              </a:buClr>
              <a:buSzPct val="100000"/>
              <a:buFont typeface="Wingdings" pitchFamily="2" charset="2"/>
              <a:buChar char="ü"/>
              <a:defRPr/>
            </a:pPr>
            <a:r>
              <a:rPr lang="zh-TW" altLang="en-US" sz="2400" b="1" dirty="0">
                <a:latin typeface="微軟正黑體" panose="020B0604030504040204" pitchFamily="34" charset="-120"/>
              </a:rPr>
              <a:t>確保國內現有豬瘟疫苗</a:t>
            </a:r>
            <a:r>
              <a:rPr lang="zh-TW" altLang="en-US" sz="2400" b="1" dirty="0">
                <a:solidFill>
                  <a:srgbClr val="FF0000"/>
                </a:solidFill>
                <a:latin typeface="微軟正黑體" panose="020B0604030504040204" pitchFamily="34" charset="-120"/>
              </a:rPr>
              <a:t>足夠供應至</a:t>
            </a:r>
            <a:r>
              <a:rPr lang="en-US" altLang="zh-TW" sz="2400" b="1" dirty="0">
                <a:solidFill>
                  <a:srgbClr val="FF0000"/>
                </a:solidFill>
                <a:latin typeface="微軟正黑體" panose="020B0604030504040204" pitchFamily="34" charset="-120"/>
              </a:rPr>
              <a:t>112</a:t>
            </a:r>
            <a:r>
              <a:rPr lang="zh-TW" altLang="en-US" sz="2400" b="1" dirty="0">
                <a:solidFill>
                  <a:srgbClr val="FF0000"/>
                </a:solidFill>
                <a:latin typeface="微軟正黑體" panose="020B0604030504040204" pitchFamily="34" charset="-120"/>
              </a:rPr>
              <a:t>年</a:t>
            </a:r>
            <a:r>
              <a:rPr lang="en-US" altLang="zh-TW" sz="2400" b="1" dirty="0">
                <a:solidFill>
                  <a:srgbClr val="FF0000"/>
                </a:solidFill>
                <a:latin typeface="微軟正黑體" panose="020B0604030504040204" pitchFamily="34" charset="-120"/>
              </a:rPr>
              <a:t>6</a:t>
            </a:r>
            <a:r>
              <a:rPr lang="zh-TW" altLang="en-US" sz="2400" b="1" dirty="0">
                <a:solidFill>
                  <a:srgbClr val="FF0000"/>
                </a:solidFill>
                <a:latin typeface="微軟正黑體" panose="020B0604030504040204" pitchFamily="34" charset="-120"/>
              </a:rPr>
              <a:t>月。</a:t>
            </a:r>
            <a:endParaRPr lang="en-US" altLang="zh-TW" sz="2400" b="1" dirty="0">
              <a:solidFill>
                <a:srgbClr val="FF0000"/>
              </a:solidFill>
              <a:latin typeface="微軟正黑體" panose="020B0604030504040204" pitchFamily="34" charset="-120"/>
            </a:endParaRPr>
          </a:p>
          <a:p>
            <a:pPr marL="408852" lvl="2" indent="0" algn="just">
              <a:lnSpc>
                <a:spcPts val="3000"/>
              </a:lnSpc>
              <a:spcBef>
                <a:spcPts val="0"/>
              </a:spcBef>
              <a:buClr>
                <a:srgbClr val="3333FF"/>
              </a:buClr>
              <a:buSzPct val="100000"/>
              <a:buNone/>
              <a:defRPr/>
            </a:pPr>
            <a:endParaRPr lang="en-US" altLang="zh-TW" sz="2400" b="1" dirty="0">
              <a:solidFill>
                <a:srgbClr val="FF0000"/>
              </a:solidFill>
              <a:latin typeface="微軟正黑體" panose="020B0604030504040204" pitchFamily="34" charset="-120"/>
            </a:endParaRPr>
          </a:p>
          <a:p>
            <a:pPr marL="489451" lvl="1" indent="-413249" algn="just">
              <a:lnSpc>
                <a:spcPts val="3000"/>
              </a:lnSpc>
              <a:spcBef>
                <a:spcPts val="0"/>
              </a:spcBef>
              <a:buClr>
                <a:srgbClr val="FF0000"/>
              </a:buClr>
              <a:buSzPct val="100000"/>
              <a:buFont typeface="Wingdings" pitchFamily="2" charset="2"/>
              <a:buChar char="Ø"/>
              <a:defRPr/>
            </a:pPr>
            <a:r>
              <a:rPr lang="zh-TW" altLang="en-US" sz="3200" b="1" dirty="0">
                <a:solidFill>
                  <a:srgbClr val="3333FF"/>
                </a:solidFill>
              </a:rPr>
              <a:t>疫苗回購措施</a:t>
            </a:r>
            <a:endParaRPr lang="en-US" altLang="zh-TW" sz="3200" b="1" dirty="0">
              <a:solidFill>
                <a:srgbClr val="3333FF"/>
              </a:solidFill>
            </a:endParaRPr>
          </a:p>
          <a:p>
            <a:pPr marL="489451" lvl="1" indent="-156801" algn="just">
              <a:lnSpc>
                <a:spcPts val="3000"/>
              </a:lnSpc>
              <a:spcBef>
                <a:spcPts val="0"/>
              </a:spcBef>
              <a:buClr>
                <a:srgbClr val="3333FF"/>
              </a:buClr>
              <a:buSzPct val="100000"/>
              <a:defRPr/>
            </a:pPr>
            <a:r>
              <a:rPr lang="zh-TW" altLang="en-US" b="1" dirty="0"/>
              <a:t>於</a:t>
            </a:r>
            <a:r>
              <a:rPr lang="en-US" altLang="zh-TW" b="1" dirty="0"/>
              <a:t>112</a:t>
            </a:r>
            <a:r>
              <a:rPr lang="zh-TW" altLang="en-US" b="1" dirty="0"/>
              <a:t>年</a:t>
            </a:r>
            <a:r>
              <a:rPr lang="en-US" altLang="zh-TW" b="1" dirty="0"/>
              <a:t>7</a:t>
            </a:r>
            <a:r>
              <a:rPr lang="zh-TW" altLang="en-US" b="1" dirty="0"/>
              <a:t>月</a:t>
            </a:r>
            <a:r>
              <a:rPr lang="en-US" altLang="zh-TW" b="1" dirty="0"/>
              <a:t>1</a:t>
            </a:r>
            <a:r>
              <a:rPr lang="zh-TW" altLang="en-US" b="1" dirty="0"/>
              <a:t>日</a:t>
            </a:r>
            <a:r>
              <a:rPr lang="zh-TW" altLang="en-US" b="1" dirty="0">
                <a:solidFill>
                  <a:srgbClr val="FF0000"/>
                </a:solidFill>
              </a:rPr>
              <a:t>停止施打疫苗後，</a:t>
            </a:r>
            <a:endParaRPr lang="en-US" altLang="zh-TW" b="1" dirty="0">
              <a:solidFill>
                <a:srgbClr val="FF0000"/>
              </a:solidFill>
            </a:endParaRPr>
          </a:p>
          <a:p>
            <a:pPr marL="489451" lvl="1" indent="-156801" algn="just">
              <a:lnSpc>
                <a:spcPts val="3000"/>
              </a:lnSpc>
              <a:spcBef>
                <a:spcPts val="0"/>
              </a:spcBef>
              <a:buClr>
                <a:srgbClr val="3333FF"/>
              </a:buClr>
              <a:buSzPct val="100000"/>
              <a:defRPr/>
            </a:pPr>
            <a:r>
              <a:rPr lang="zh-TW" altLang="en-US" b="1" dirty="0"/>
              <a:t>對國內疫苗販售廠商庫存疫苗供儲備疫苗，</a:t>
            </a:r>
            <a:r>
              <a:rPr lang="zh-TW" altLang="en-US" b="1" dirty="0">
                <a:solidFill>
                  <a:srgbClr val="FF0000"/>
                </a:solidFill>
              </a:rPr>
              <a:t>防止</a:t>
            </a:r>
            <a:r>
              <a:rPr lang="zh-TW" altLang="en-US" b="1" dirty="0"/>
              <a:t>疫苗仍持續販售</a:t>
            </a:r>
            <a:r>
              <a:rPr lang="zh-TW" altLang="en-US" b="1" dirty="0">
                <a:solidFill>
                  <a:srgbClr val="FF0000"/>
                </a:solidFill>
              </a:rPr>
              <a:t>使用</a:t>
            </a:r>
            <a:r>
              <a:rPr lang="zh-TW" altLang="en-US" sz="2000" b="1" dirty="0"/>
              <a:t>。</a:t>
            </a:r>
            <a:endParaRPr lang="en-US" altLang="zh-TW" sz="2000" b="1" dirty="0"/>
          </a:p>
          <a:p>
            <a:pPr marL="332650" lvl="1" indent="0" algn="just">
              <a:lnSpc>
                <a:spcPts val="3000"/>
              </a:lnSpc>
              <a:spcBef>
                <a:spcPts val="0"/>
              </a:spcBef>
              <a:buClr>
                <a:srgbClr val="3333FF"/>
              </a:buClr>
              <a:buSzPct val="100000"/>
              <a:buNone/>
              <a:defRPr/>
            </a:pPr>
            <a:endParaRPr lang="en-US" altLang="zh-TW" sz="2000" b="1" dirty="0"/>
          </a:p>
          <a:p>
            <a:pPr marL="489451" lvl="1" indent="-413249" algn="just" defTabSz="844083">
              <a:lnSpc>
                <a:spcPts val="3000"/>
              </a:lnSpc>
              <a:spcBef>
                <a:spcPts val="0"/>
              </a:spcBef>
              <a:buClr>
                <a:srgbClr val="FF0000"/>
              </a:buClr>
              <a:buSzPct val="100000"/>
              <a:buFont typeface="Wingdings" pitchFamily="2" charset="2"/>
              <a:buChar char="Ø"/>
              <a:defRPr/>
            </a:pPr>
            <a:r>
              <a:rPr lang="zh-TW" altLang="en-US" sz="3200" b="1" dirty="0">
                <a:solidFill>
                  <a:srgbClr val="3333FF"/>
                </a:solidFill>
              </a:rPr>
              <a:t>持續儲備疫苗</a:t>
            </a:r>
            <a:endParaRPr lang="en-US" altLang="zh-TW" sz="3200" b="1" dirty="0">
              <a:solidFill>
                <a:srgbClr val="3333FF"/>
              </a:solidFill>
            </a:endParaRPr>
          </a:p>
          <a:p>
            <a:pPr marL="489451" indent="-156801">
              <a:lnSpc>
                <a:spcPts val="2769"/>
              </a:lnSpc>
              <a:spcBef>
                <a:spcPts val="0"/>
              </a:spcBef>
              <a:spcAft>
                <a:spcPts val="0"/>
              </a:spcAft>
              <a:buClr>
                <a:srgbClr val="3333FF"/>
              </a:buClr>
              <a:buFont typeface="Wingdings" pitchFamily="2" charset="2"/>
              <a:buChar char="ü"/>
            </a:pPr>
            <a:r>
              <a:rPr lang="zh-TW" altLang="en-US" sz="2400" b="1" dirty="0"/>
              <a:t>於</a:t>
            </a:r>
            <a:r>
              <a:rPr lang="en-US" altLang="zh-TW" sz="2400" b="1" dirty="0"/>
              <a:t>113</a:t>
            </a:r>
            <a:r>
              <a:rPr lang="zh-TW" altLang="en-US" sz="2400" b="1" dirty="0"/>
              <a:t>年起每年度仍會</a:t>
            </a:r>
            <a:r>
              <a:rPr lang="zh-TW" altLang="en-US" sz="2400" b="1" dirty="0">
                <a:solidFill>
                  <a:srgbClr val="FF0000"/>
                </a:solidFill>
              </a:rPr>
              <a:t>持續儲備疫苗，</a:t>
            </a:r>
            <a:endParaRPr lang="en-US" altLang="zh-TW" sz="2400" b="1" dirty="0">
              <a:solidFill>
                <a:srgbClr val="FF0000"/>
              </a:solidFill>
            </a:endParaRPr>
          </a:p>
          <a:p>
            <a:pPr marL="332650" indent="0">
              <a:lnSpc>
                <a:spcPts val="2769"/>
              </a:lnSpc>
              <a:spcBef>
                <a:spcPts val="0"/>
              </a:spcBef>
              <a:spcAft>
                <a:spcPts val="0"/>
              </a:spcAft>
              <a:buClr>
                <a:srgbClr val="3333FF"/>
              </a:buClr>
              <a:buNone/>
            </a:pPr>
            <a:r>
              <a:rPr lang="zh-TW" altLang="en-US" sz="2400" b="1" dirty="0">
                <a:solidFill>
                  <a:srgbClr val="FF0000"/>
                </a:solidFill>
              </a:rPr>
              <a:t>   </a:t>
            </a:r>
            <a:r>
              <a:rPr lang="zh-TW" altLang="en-US" sz="2400" b="1" dirty="0"/>
              <a:t>以因應緊急狀況。</a:t>
            </a:r>
            <a:endParaRPr lang="en-US" altLang="zh-TW" sz="2400" b="1" dirty="0"/>
          </a:p>
          <a:p>
            <a:pPr marL="332650" lvl="1" indent="0" algn="just">
              <a:lnSpc>
                <a:spcPts val="3000"/>
              </a:lnSpc>
              <a:spcBef>
                <a:spcPts val="0"/>
              </a:spcBef>
              <a:buClr>
                <a:srgbClr val="3333FF"/>
              </a:buClr>
              <a:buSzPct val="100000"/>
              <a:buNone/>
              <a:defRPr/>
            </a:pPr>
            <a:endParaRPr lang="en-US" altLang="zh-TW" sz="2000" b="1" dirty="0"/>
          </a:p>
          <a:p>
            <a:pPr marL="332650" lvl="1" indent="0" algn="just">
              <a:lnSpc>
                <a:spcPts val="3000"/>
              </a:lnSpc>
              <a:spcBef>
                <a:spcPts val="0"/>
              </a:spcBef>
              <a:buClr>
                <a:srgbClr val="3333FF"/>
              </a:buClr>
              <a:buSzPct val="100000"/>
              <a:buNone/>
              <a:defRPr/>
            </a:pPr>
            <a:endParaRPr lang="en-US" altLang="zh-TW" sz="2000" b="1" dirty="0"/>
          </a:p>
          <a:p>
            <a:pPr marL="332650" lvl="1" indent="0" algn="just">
              <a:lnSpc>
                <a:spcPts val="2585"/>
              </a:lnSpc>
              <a:spcBef>
                <a:spcPts val="0"/>
              </a:spcBef>
              <a:buClr>
                <a:srgbClr val="3333FF"/>
              </a:buClr>
              <a:buSzPct val="100000"/>
              <a:buNone/>
              <a:defRPr/>
            </a:pPr>
            <a:endParaRPr lang="en-US" altLang="zh-TW" sz="1846" dirty="0"/>
          </a:p>
          <a:p>
            <a:pPr marL="489451" lvl="1" indent="-413249" algn="just" defTabSz="844083">
              <a:lnSpc>
                <a:spcPts val="2585"/>
              </a:lnSpc>
              <a:spcBef>
                <a:spcPts val="0"/>
              </a:spcBef>
              <a:buClr>
                <a:srgbClr val="FF0000"/>
              </a:buClr>
              <a:buSzPct val="100000"/>
              <a:buFont typeface="Wingdings" pitchFamily="2" charset="2"/>
              <a:buChar char="Ø"/>
              <a:defRPr/>
            </a:pPr>
            <a:endParaRPr lang="en-US" altLang="zh-TW" sz="1846" b="1" dirty="0"/>
          </a:p>
        </p:txBody>
      </p:sp>
      <p:sp>
        <p:nvSpPr>
          <p:cNvPr id="7" name="投影片編號版面配置區 3">
            <a:extLst>
              <a:ext uri="{FF2B5EF4-FFF2-40B4-BE49-F238E27FC236}">
                <a16:creationId xmlns:a16="http://schemas.microsoft.com/office/drawing/2014/main" id="{A8733AE6-0C28-AC15-6CDB-9A187890BD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020272" y="6450756"/>
            <a:ext cx="1969477" cy="439615"/>
          </a:xfrm>
        </p:spPr>
        <p:txBody>
          <a:bodyPr/>
          <a:lstStyle/>
          <a:p>
            <a:pPr>
              <a:defRPr/>
            </a:pPr>
            <a:fld id="{3A516C99-0F35-4E54-B035-C62B88573C2A}" type="slidenum">
              <a:rPr lang="en-US" altLang="zh-TW" smtClean="0">
                <a:solidFill>
                  <a:srgbClr val="000000"/>
                </a:solidFill>
              </a:rPr>
              <a:pPr>
                <a:defRPr/>
              </a:pPr>
              <a:t>21</a:t>
            </a:fld>
            <a:endParaRPr lang="en-US" altLang="zh-TW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239746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6B0D7AC0-72D5-4ADB-A8ED-1B541F8127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28" y="332656"/>
            <a:ext cx="8374385" cy="1143000"/>
          </a:xfrm>
        </p:spPr>
        <p:txBody>
          <a:bodyPr/>
          <a:lstStyle/>
          <a:p>
            <a:r>
              <a:rPr lang="en-US" altLang="zh-TW" dirty="0"/>
              <a:t>112</a:t>
            </a:r>
            <a:r>
              <a:rPr lang="zh-TW" altLang="zh-TW" dirty="0"/>
              <a:t>年種豬公費豬瘟疫苗需求申請表</a:t>
            </a:r>
            <a:r>
              <a:rPr lang="en-US" altLang="zh-TW" dirty="0"/>
              <a:t> </a:t>
            </a:r>
            <a:endParaRPr lang="zh-TW" altLang="zh-TW" dirty="0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2F16CB9A-FFB0-433F-A9A7-37FB9E1B45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054D6-50C4-4D1C-AA6A-82751B061680}" type="slidenum">
              <a:rPr lang="en-US" altLang="zh-TW" smtClean="0"/>
              <a:pPr/>
              <a:t>22</a:t>
            </a:fld>
            <a:endParaRPr lang="en-US" altLang="zh-TW"/>
          </a:p>
        </p:txBody>
      </p:sp>
      <p:graphicFrame>
        <p:nvGraphicFramePr>
          <p:cNvPr id="6" name="內容版面配置區 5">
            <a:extLst>
              <a:ext uri="{FF2B5EF4-FFF2-40B4-BE49-F238E27FC236}">
                <a16:creationId xmlns:a16="http://schemas.microsoft.com/office/drawing/2014/main" id="{021E70CC-DA25-464F-B014-B7F72C6B3F79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67544" y="1268760"/>
          <a:ext cx="8230370" cy="525658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88685">
                  <a:extLst>
                    <a:ext uri="{9D8B030D-6E8A-4147-A177-3AD203B41FA5}">
                      <a16:colId xmlns:a16="http://schemas.microsoft.com/office/drawing/2014/main" val="3705425511"/>
                    </a:ext>
                  </a:extLst>
                </a:gridCol>
                <a:gridCol w="3232210">
                  <a:extLst>
                    <a:ext uri="{9D8B030D-6E8A-4147-A177-3AD203B41FA5}">
                      <a16:colId xmlns:a16="http://schemas.microsoft.com/office/drawing/2014/main" val="700477532"/>
                    </a:ext>
                  </a:extLst>
                </a:gridCol>
                <a:gridCol w="1062984">
                  <a:extLst>
                    <a:ext uri="{9D8B030D-6E8A-4147-A177-3AD203B41FA5}">
                      <a16:colId xmlns:a16="http://schemas.microsoft.com/office/drawing/2014/main" val="25055266"/>
                    </a:ext>
                  </a:extLst>
                </a:gridCol>
                <a:gridCol w="3046491">
                  <a:extLst>
                    <a:ext uri="{9D8B030D-6E8A-4147-A177-3AD203B41FA5}">
                      <a16:colId xmlns:a16="http://schemas.microsoft.com/office/drawing/2014/main" val="2307424384"/>
                    </a:ext>
                  </a:extLst>
                </a:gridCol>
              </a:tblGrid>
              <a:tr h="313973">
                <a:tc>
                  <a:txBody>
                    <a:bodyPr/>
                    <a:lstStyle/>
                    <a:p>
                      <a:pPr algn="just">
                        <a:lnSpc>
                          <a:spcPts val="2000"/>
                        </a:lnSpc>
                      </a:pPr>
                      <a:r>
                        <a:rPr lang="zh-TW" sz="1000" kern="100" dirty="0">
                          <a:solidFill>
                            <a:schemeClr val="tx1"/>
                          </a:solidFill>
                          <a:effectLst/>
                        </a:rPr>
                        <a:t>畜牧場名稱</a:t>
                      </a:r>
                      <a:endParaRPr lang="zh-TW" sz="1000" kern="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1393" marR="51393" marT="8201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sz="1000" kern="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393" marR="51393" marT="8201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2000"/>
                        </a:lnSpc>
                      </a:pPr>
                      <a:r>
                        <a:rPr lang="zh-TW" sz="1000" kern="100">
                          <a:solidFill>
                            <a:schemeClr val="tx1"/>
                          </a:solidFill>
                          <a:effectLst/>
                        </a:rPr>
                        <a:t>防疫統編</a:t>
                      </a:r>
                      <a:endParaRPr lang="zh-TW" sz="1000" kern="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1393" marR="51393" marT="8201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sz="1000" kern="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393" marR="51393" marT="8201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36391134"/>
                  </a:ext>
                </a:extLst>
              </a:tr>
              <a:tr h="369345">
                <a:tc gridSpan="4">
                  <a:txBody>
                    <a:bodyPr/>
                    <a:lstStyle/>
                    <a:p>
                      <a:pPr algn="just">
                        <a:lnSpc>
                          <a:spcPts val="2000"/>
                        </a:lnSpc>
                      </a:pPr>
                      <a:r>
                        <a:rPr lang="zh-TW" sz="1000" kern="100" dirty="0">
                          <a:solidFill>
                            <a:schemeClr val="tx1"/>
                          </a:solidFill>
                          <a:effectLst/>
                        </a:rPr>
                        <a:t>畜牧場場址：　　　　　　縣</a:t>
                      </a:r>
                      <a:r>
                        <a:rPr lang="en-US" sz="1000" kern="100" dirty="0">
                          <a:solidFill>
                            <a:schemeClr val="tx1"/>
                          </a:solidFill>
                          <a:effectLst/>
                        </a:rPr>
                        <a:t>(</a:t>
                      </a:r>
                      <a:r>
                        <a:rPr lang="zh-TW" sz="1000" kern="100" dirty="0">
                          <a:solidFill>
                            <a:schemeClr val="tx1"/>
                          </a:solidFill>
                          <a:effectLst/>
                        </a:rPr>
                        <a:t>市</a:t>
                      </a:r>
                      <a:r>
                        <a:rPr lang="en-US" sz="1000" kern="100" dirty="0">
                          <a:solidFill>
                            <a:schemeClr val="tx1"/>
                          </a:solidFill>
                          <a:effectLst/>
                        </a:rPr>
                        <a:t>)</a:t>
                      </a:r>
                      <a:r>
                        <a:rPr lang="zh-TW" sz="1000" kern="100" dirty="0">
                          <a:solidFill>
                            <a:schemeClr val="tx1"/>
                          </a:solidFill>
                          <a:effectLst/>
                        </a:rPr>
                        <a:t>　　　　　　鄉</a:t>
                      </a:r>
                      <a:r>
                        <a:rPr lang="en-US" sz="1000" kern="100" dirty="0">
                          <a:solidFill>
                            <a:schemeClr val="tx1"/>
                          </a:solidFill>
                          <a:effectLst/>
                        </a:rPr>
                        <a:t> (</a:t>
                      </a:r>
                      <a:r>
                        <a:rPr lang="zh-TW" sz="1000" kern="100" dirty="0">
                          <a:solidFill>
                            <a:schemeClr val="tx1"/>
                          </a:solidFill>
                          <a:effectLst/>
                        </a:rPr>
                        <a:t>鎮、市、區</a:t>
                      </a:r>
                      <a:r>
                        <a:rPr lang="en-US" sz="1000" kern="100" dirty="0">
                          <a:solidFill>
                            <a:schemeClr val="tx1"/>
                          </a:solidFill>
                          <a:effectLst/>
                        </a:rPr>
                        <a:t>) </a:t>
                      </a:r>
                      <a:r>
                        <a:rPr lang="zh-TW" sz="1000" kern="100" dirty="0">
                          <a:solidFill>
                            <a:schemeClr val="tx1"/>
                          </a:solidFill>
                          <a:effectLst/>
                        </a:rPr>
                        <a:t>　　　　　　段　　　　　　　　　　地號</a:t>
                      </a:r>
                      <a:endParaRPr lang="zh-TW" sz="1000" kern="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1393" marR="51393" marT="8201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41093414"/>
                  </a:ext>
                </a:extLst>
              </a:tr>
              <a:tr h="810545">
                <a:tc gridSpan="4">
                  <a:txBody>
                    <a:bodyPr/>
                    <a:lstStyle/>
                    <a:p>
                      <a:pPr algn="just">
                        <a:lnSpc>
                          <a:spcPts val="2000"/>
                        </a:lnSpc>
                      </a:pPr>
                      <a:r>
                        <a:rPr lang="zh-TW" sz="1000" kern="100" dirty="0">
                          <a:solidFill>
                            <a:schemeClr val="tx1"/>
                          </a:solidFill>
                          <a:effectLst/>
                        </a:rPr>
                        <a:t>種豬飼養數量及需注射頭數</a:t>
                      </a:r>
                      <a:r>
                        <a:rPr lang="en-US" sz="1000" kern="100" dirty="0">
                          <a:solidFill>
                            <a:schemeClr val="tx1"/>
                          </a:solidFill>
                          <a:effectLst/>
                        </a:rPr>
                        <a:t>(</a:t>
                      </a:r>
                      <a:r>
                        <a:rPr lang="zh-TW" sz="1000" kern="100" dirty="0">
                          <a:solidFill>
                            <a:schemeClr val="tx1"/>
                          </a:solidFill>
                          <a:effectLst/>
                        </a:rPr>
                        <a:t>擇一勾選填寫</a:t>
                      </a:r>
                      <a:r>
                        <a:rPr lang="en-US" sz="1000" kern="100" dirty="0">
                          <a:solidFill>
                            <a:schemeClr val="tx1"/>
                          </a:solidFill>
                          <a:effectLst/>
                        </a:rPr>
                        <a:t>)</a:t>
                      </a:r>
                      <a:r>
                        <a:rPr lang="zh-TW" sz="1000" kern="100" dirty="0">
                          <a:solidFill>
                            <a:schemeClr val="tx1"/>
                          </a:solidFill>
                          <a:effectLst/>
                        </a:rPr>
                        <a:t>：</a:t>
                      </a:r>
                    </a:p>
                    <a:p>
                      <a:pPr algn="just">
                        <a:lnSpc>
                          <a:spcPts val="2000"/>
                        </a:lnSpc>
                      </a:pPr>
                      <a:r>
                        <a:rPr lang="zh-TW" sz="1500" kern="100" dirty="0">
                          <a:solidFill>
                            <a:schemeClr val="tx1"/>
                          </a:solidFill>
                          <a:effectLst/>
                        </a:rPr>
                        <a:t>□</a:t>
                      </a:r>
                      <a:r>
                        <a:rPr lang="zh-TW" sz="1000" kern="100" dirty="0">
                          <a:solidFill>
                            <a:schemeClr val="tx1"/>
                          </a:solidFill>
                          <a:effectLst/>
                        </a:rPr>
                        <a:t>種豬場：飼養總數</a:t>
                      </a:r>
                      <a:r>
                        <a:rPr lang="en-US" sz="1000" u="sng" kern="100" dirty="0">
                          <a:solidFill>
                            <a:schemeClr val="tx1"/>
                          </a:solidFill>
                          <a:effectLst/>
                        </a:rPr>
                        <a:t>      </a:t>
                      </a:r>
                      <a:r>
                        <a:rPr lang="zh-TW" altLang="en-US" sz="1000" u="sng" kern="100" dirty="0">
                          <a:solidFill>
                            <a:schemeClr val="tx1"/>
                          </a:solidFill>
                          <a:effectLst/>
                        </a:rPr>
                        <a:t>            </a:t>
                      </a:r>
                      <a:r>
                        <a:rPr lang="en-US" sz="1000" u="sng" kern="100" dirty="0">
                          <a:solidFill>
                            <a:schemeClr val="tx1"/>
                          </a:solidFill>
                          <a:effectLst/>
                        </a:rPr>
                        <a:t>   </a:t>
                      </a:r>
                      <a:r>
                        <a:rPr lang="zh-TW" sz="1000" kern="100" dirty="0">
                          <a:solidFill>
                            <a:schemeClr val="tx1"/>
                          </a:solidFill>
                          <a:effectLst/>
                        </a:rPr>
                        <a:t>頭</a:t>
                      </a:r>
                      <a:r>
                        <a:rPr lang="en-US" sz="1000" kern="100" dirty="0">
                          <a:solidFill>
                            <a:schemeClr val="tx1"/>
                          </a:solidFill>
                          <a:effectLst/>
                        </a:rPr>
                        <a:t>/</a:t>
                      </a:r>
                      <a:r>
                        <a:rPr lang="zh-TW" sz="1000" kern="100" dirty="0">
                          <a:solidFill>
                            <a:schemeClr val="tx1"/>
                          </a:solidFill>
                          <a:effectLst/>
                        </a:rPr>
                        <a:t>需注射</a:t>
                      </a:r>
                      <a:r>
                        <a:rPr lang="en-US" sz="1000" u="sng" kern="100" dirty="0">
                          <a:solidFill>
                            <a:schemeClr val="tx1"/>
                          </a:solidFill>
                          <a:effectLst/>
                        </a:rPr>
                        <a:t>     </a:t>
                      </a:r>
                      <a:r>
                        <a:rPr lang="zh-TW" altLang="en-US" sz="1000" u="sng" kern="100" dirty="0">
                          <a:solidFill>
                            <a:schemeClr val="tx1"/>
                          </a:solidFill>
                          <a:effectLst/>
                        </a:rPr>
                        <a:t>           </a:t>
                      </a:r>
                      <a:r>
                        <a:rPr lang="en-US" sz="1000" u="sng" kern="100" dirty="0">
                          <a:solidFill>
                            <a:schemeClr val="tx1"/>
                          </a:solidFill>
                          <a:effectLst/>
                        </a:rPr>
                        <a:t>    </a:t>
                      </a:r>
                      <a:r>
                        <a:rPr lang="zh-TW" sz="1000" kern="100" dirty="0">
                          <a:solidFill>
                            <a:schemeClr val="tx1"/>
                          </a:solidFill>
                          <a:effectLst/>
                        </a:rPr>
                        <a:t>頭； </a:t>
                      </a:r>
                      <a:r>
                        <a:rPr lang="zh-TW" sz="1500" kern="100" dirty="0">
                          <a:solidFill>
                            <a:schemeClr val="tx1"/>
                          </a:solidFill>
                          <a:effectLst/>
                        </a:rPr>
                        <a:t>□</a:t>
                      </a:r>
                      <a:r>
                        <a:rPr lang="zh-TW" sz="1000" kern="100" dirty="0">
                          <a:solidFill>
                            <a:schemeClr val="tx1"/>
                          </a:solidFill>
                          <a:effectLst/>
                        </a:rPr>
                        <a:t>種用檢定豬隻：飼養</a:t>
                      </a:r>
                      <a:r>
                        <a:rPr lang="en-US" sz="1000" u="sng" kern="100" dirty="0">
                          <a:solidFill>
                            <a:schemeClr val="tx1"/>
                          </a:solidFill>
                          <a:effectLst/>
                        </a:rPr>
                        <a:t>   </a:t>
                      </a:r>
                      <a:r>
                        <a:rPr lang="zh-TW" altLang="en-US" sz="1000" u="sng" kern="100" dirty="0">
                          <a:solidFill>
                            <a:schemeClr val="tx1"/>
                          </a:solidFill>
                          <a:effectLst/>
                        </a:rPr>
                        <a:t>          </a:t>
                      </a:r>
                      <a:r>
                        <a:rPr lang="en-US" sz="1000" u="sng" kern="100" dirty="0">
                          <a:solidFill>
                            <a:schemeClr val="tx1"/>
                          </a:solidFill>
                          <a:effectLst/>
                        </a:rPr>
                        <a:t>      </a:t>
                      </a:r>
                      <a:r>
                        <a:rPr lang="zh-TW" sz="1000" kern="100" dirty="0">
                          <a:solidFill>
                            <a:schemeClr val="tx1"/>
                          </a:solidFill>
                          <a:effectLst/>
                        </a:rPr>
                        <a:t>頭</a:t>
                      </a:r>
                      <a:r>
                        <a:rPr lang="en-US" sz="1000" kern="100" dirty="0">
                          <a:solidFill>
                            <a:schemeClr val="tx1"/>
                          </a:solidFill>
                          <a:effectLst/>
                        </a:rPr>
                        <a:t>/</a:t>
                      </a:r>
                      <a:r>
                        <a:rPr lang="zh-TW" sz="1000" kern="100" dirty="0">
                          <a:solidFill>
                            <a:schemeClr val="tx1"/>
                          </a:solidFill>
                          <a:effectLst/>
                        </a:rPr>
                        <a:t>需注射</a:t>
                      </a:r>
                      <a:r>
                        <a:rPr lang="en-US" sz="1000" u="sng" kern="100" dirty="0">
                          <a:solidFill>
                            <a:schemeClr val="tx1"/>
                          </a:solidFill>
                          <a:effectLst/>
                        </a:rPr>
                        <a:t>   </a:t>
                      </a:r>
                      <a:r>
                        <a:rPr lang="zh-TW" altLang="en-US" sz="1000" u="sng" kern="100" dirty="0">
                          <a:solidFill>
                            <a:schemeClr val="tx1"/>
                          </a:solidFill>
                          <a:effectLst/>
                        </a:rPr>
                        <a:t>          </a:t>
                      </a:r>
                      <a:r>
                        <a:rPr lang="en-US" sz="1000" u="sng" kern="100" dirty="0">
                          <a:solidFill>
                            <a:schemeClr val="tx1"/>
                          </a:solidFill>
                          <a:effectLst/>
                        </a:rPr>
                        <a:t>      </a:t>
                      </a:r>
                      <a:r>
                        <a:rPr lang="zh-TW" sz="1000" kern="100" dirty="0">
                          <a:solidFill>
                            <a:schemeClr val="tx1"/>
                          </a:solidFill>
                          <a:effectLst/>
                        </a:rPr>
                        <a:t>頭</a:t>
                      </a:r>
                    </a:p>
                    <a:p>
                      <a:pPr algn="just">
                        <a:lnSpc>
                          <a:spcPts val="2000"/>
                        </a:lnSpc>
                      </a:pPr>
                      <a:r>
                        <a:rPr lang="zh-TW" sz="1500" kern="100">
                          <a:solidFill>
                            <a:schemeClr val="tx1"/>
                          </a:solidFill>
                          <a:effectLst/>
                        </a:rPr>
                        <a:t>□</a:t>
                      </a:r>
                      <a:r>
                        <a:rPr lang="zh-TW" sz="1000" kern="100">
                          <a:solidFill>
                            <a:schemeClr val="tx1"/>
                          </a:solidFill>
                          <a:effectLst/>
                        </a:rPr>
                        <a:t>一貫</a:t>
                      </a:r>
                      <a:r>
                        <a:rPr lang="zh-TW" altLang="en-US" sz="1000" kern="100">
                          <a:solidFill>
                            <a:schemeClr val="tx1"/>
                          </a:solidFill>
                          <a:effectLst/>
                        </a:rPr>
                        <a:t>或繁殖</a:t>
                      </a:r>
                      <a:r>
                        <a:rPr lang="zh-TW" sz="1000" kern="100">
                          <a:solidFill>
                            <a:schemeClr val="tx1"/>
                          </a:solidFill>
                          <a:effectLst/>
                        </a:rPr>
                        <a:t>豬</a:t>
                      </a:r>
                      <a:r>
                        <a:rPr lang="zh-TW" sz="1000" kern="100" dirty="0">
                          <a:solidFill>
                            <a:schemeClr val="tx1"/>
                          </a:solidFill>
                          <a:effectLst/>
                        </a:rPr>
                        <a:t>場：種公豬</a:t>
                      </a:r>
                      <a:r>
                        <a:rPr lang="en-US" sz="1000" u="sng" kern="100" dirty="0">
                          <a:solidFill>
                            <a:schemeClr val="tx1"/>
                          </a:solidFill>
                          <a:effectLst/>
                        </a:rPr>
                        <a:t>    </a:t>
                      </a:r>
                      <a:r>
                        <a:rPr lang="zh-TW" altLang="en-US" sz="1000" u="sng" kern="100" dirty="0">
                          <a:solidFill>
                            <a:schemeClr val="tx1"/>
                          </a:solidFill>
                          <a:effectLst/>
                        </a:rPr>
                        <a:t>        </a:t>
                      </a:r>
                      <a:r>
                        <a:rPr lang="en-US" sz="1000" u="sng" kern="100" dirty="0">
                          <a:solidFill>
                            <a:schemeClr val="tx1"/>
                          </a:solidFill>
                          <a:effectLst/>
                        </a:rPr>
                        <a:t>   </a:t>
                      </a:r>
                      <a:r>
                        <a:rPr lang="zh-TW" sz="1000" kern="100" dirty="0">
                          <a:solidFill>
                            <a:schemeClr val="tx1"/>
                          </a:solidFill>
                          <a:effectLst/>
                        </a:rPr>
                        <a:t>頭</a:t>
                      </a:r>
                      <a:r>
                        <a:rPr lang="en-US" sz="1000" kern="100" dirty="0">
                          <a:solidFill>
                            <a:schemeClr val="tx1"/>
                          </a:solidFill>
                          <a:effectLst/>
                        </a:rPr>
                        <a:t>/</a:t>
                      </a:r>
                      <a:r>
                        <a:rPr lang="zh-TW" sz="1000" kern="100" dirty="0">
                          <a:solidFill>
                            <a:schemeClr val="tx1"/>
                          </a:solidFill>
                          <a:effectLst/>
                        </a:rPr>
                        <a:t>需注射</a:t>
                      </a:r>
                      <a:r>
                        <a:rPr lang="en-US" sz="1000" u="sng" kern="100" dirty="0">
                          <a:solidFill>
                            <a:schemeClr val="tx1"/>
                          </a:solidFill>
                          <a:effectLst/>
                        </a:rPr>
                        <a:t>  </a:t>
                      </a:r>
                      <a:r>
                        <a:rPr lang="zh-TW" altLang="en-US" sz="1000" u="sng" kern="100" dirty="0">
                          <a:solidFill>
                            <a:schemeClr val="tx1"/>
                          </a:solidFill>
                          <a:effectLst/>
                        </a:rPr>
                        <a:t>        </a:t>
                      </a:r>
                      <a:r>
                        <a:rPr lang="en-US" sz="1000" u="sng" kern="100" dirty="0">
                          <a:solidFill>
                            <a:schemeClr val="tx1"/>
                          </a:solidFill>
                          <a:effectLst/>
                        </a:rPr>
                        <a:t>     </a:t>
                      </a:r>
                      <a:r>
                        <a:rPr lang="zh-TW" sz="1000" kern="100" dirty="0">
                          <a:solidFill>
                            <a:schemeClr val="tx1"/>
                          </a:solidFill>
                          <a:effectLst/>
                        </a:rPr>
                        <a:t>頭；成熟種母豬</a:t>
                      </a:r>
                      <a:r>
                        <a:rPr lang="en-US" sz="1000" u="sng" kern="100" dirty="0">
                          <a:solidFill>
                            <a:schemeClr val="tx1"/>
                          </a:solidFill>
                          <a:effectLst/>
                        </a:rPr>
                        <a:t>   </a:t>
                      </a:r>
                      <a:r>
                        <a:rPr lang="zh-TW" altLang="en-US" sz="1000" u="sng" kern="100" dirty="0">
                          <a:solidFill>
                            <a:schemeClr val="tx1"/>
                          </a:solidFill>
                          <a:effectLst/>
                        </a:rPr>
                        <a:t>        </a:t>
                      </a:r>
                      <a:r>
                        <a:rPr lang="en-US" sz="1000" u="sng" kern="100" dirty="0">
                          <a:solidFill>
                            <a:schemeClr val="tx1"/>
                          </a:solidFill>
                          <a:effectLst/>
                        </a:rPr>
                        <a:t>    </a:t>
                      </a:r>
                      <a:r>
                        <a:rPr lang="zh-TW" sz="1000" kern="100" dirty="0">
                          <a:solidFill>
                            <a:schemeClr val="tx1"/>
                          </a:solidFill>
                          <a:effectLst/>
                        </a:rPr>
                        <a:t>頭</a:t>
                      </a:r>
                      <a:r>
                        <a:rPr lang="en-US" sz="1000" kern="100" dirty="0">
                          <a:solidFill>
                            <a:schemeClr val="tx1"/>
                          </a:solidFill>
                          <a:effectLst/>
                        </a:rPr>
                        <a:t>/</a:t>
                      </a:r>
                      <a:r>
                        <a:rPr lang="zh-TW" sz="1000" kern="100" dirty="0">
                          <a:solidFill>
                            <a:schemeClr val="tx1"/>
                          </a:solidFill>
                          <a:effectLst/>
                        </a:rPr>
                        <a:t>需注射</a:t>
                      </a:r>
                      <a:r>
                        <a:rPr lang="en-US" sz="1000" kern="100" dirty="0">
                          <a:solidFill>
                            <a:schemeClr val="tx1"/>
                          </a:solidFill>
                          <a:effectLst/>
                        </a:rPr>
                        <a:t>(</a:t>
                      </a:r>
                      <a:r>
                        <a:rPr lang="zh-TW" sz="1000" kern="100" dirty="0">
                          <a:solidFill>
                            <a:schemeClr val="tx1"/>
                          </a:solidFill>
                          <a:effectLst/>
                        </a:rPr>
                        <a:t>空胎</a:t>
                      </a:r>
                      <a:r>
                        <a:rPr lang="en-US" sz="1000" kern="100" dirty="0">
                          <a:solidFill>
                            <a:schemeClr val="tx1"/>
                          </a:solidFill>
                          <a:effectLst/>
                        </a:rPr>
                        <a:t>)</a:t>
                      </a:r>
                      <a:r>
                        <a:rPr lang="en-US" sz="1000" u="sng" kern="100" dirty="0">
                          <a:solidFill>
                            <a:schemeClr val="tx1"/>
                          </a:solidFill>
                          <a:effectLst/>
                        </a:rPr>
                        <a:t>   </a:t>
                      </a:r>
                      <a:r>
                        <a:rPr lang="zh-TW" altLang="en-US" sz="1000" u="sng" kern="100" dirty="0">
                          <a:solidFill>
                            <a:schemeClr val="tx1"/>
                          </a:solidFill>
                          <a:effectLst/>
                        </a:rPr>
                        <a:t>        </a:t>
                      </a:r>
                      <a:r>
                        <a:rPr lang="en-US" sz="1000" u="sng" kern="100" dirty="0">
                          <a:solidFill>
                            <a:schemeClr val="tx1"/>
                          </a:solidFill>
                          <a:effectLst/>
                        </a:rPr>
                        <a:t>    </a:t>
                      </a:r>
                      <a:r>
                        <a:rPr lang="zh-TW" sz="1000" kern="100" dirty="0">
                          <a:solidFill>
                            <a:schemeClr val="tx1"/>
                          </a:solidFill>
                          <a:effectLst/>
                        </a:rPr>
                        <a:t>頭；種女豬</a:t>
                      </a:r>
                      <a:r>
                        <a:rPr lang="en-US" sz="1000" u="sng" kern="100" dirty="0">
                          <a:solidFill>
                            <a:schemeClr val="tx1"/>
                          </a:solidFill>
                          <a:effectLst/>
                        </a:rPr>
                        <a:t>   </a:t>
                      </a:r>
                      <a:r>
                        <a:rPr lang="zh-TW" altLang="en-US" sz="1000" u="sng" kern="100" dirty="0">
                          <a:solidFill>
                            <a:schemeClr val="tx1"/>
                          </a:solidFill>
                          <a:effectLst/>
                        </a:rPr>
                        <a:t>        </a:t>
                      </a:r>
                      <a:r>
                        <a:rPr lang="en-US" sz="1000" u="sng" kern="100" dirty="0">
                          <a:solidFill>
                            <a:schemeClr val="tx1"/>
                          </a:solidFill>
                          <a:effectLst/>
                        </a:rPr>
                        <a:t>    </a:t>
                      </a:r>
                      <a:r>
                        <a:rPr lang="zh-TW" sz="1000" kern="100" dirty="0">
                          <a:solidFill>
                            <a:schemeClr val="tx1"/>
                          </a:solidFill>
                          <a:effectLst/>
                        </a:rPr>
                        <a:t>頭</a:t>
                      </a:r>
                      <a:r>
                        <a:rPr lang="en-US" sz="1000" kern="100" dirty="0">
                          <a:solidFill>
                            <a:schemeClr val="tx1"/>
                          </a:solidFill>
                          <a:effectLst/>
                        </a:rPr>
                        <a:t>/</a:t>
                      </a:r>
                      <a:r>
                        <a:rPr lang="zh-TW" sz="1000" kern="100" dirty="0">
                          <a:solidFill>
                            <a:schemeClr val="tx1"/>
                          </a:solidFill>
                          <a:effectLst/>
                        </a:rPr>
                        <a:t>需注射</a:t>
                      </a:r>
                      <a:r>
                        <a:rPr lang="en-US" sz="1000" u="sng" kern="100" dirty="0">
                          <a:solidFill>
                            <a:schemeClr val="tx1"/>
                          </a:solidFill>
                          <a:effectLst/>
                        </a:rPr>
                        <a:t>   </a:t>
                      </a:r>
                      <a:r>
                        <a:rPr lang="zh-TW" altLang="en-US" sz="1000" u="sng" kern="100" dirty="0">
                          <a:solidFill>
                            <a:schemeClr val="tx1"/>
                          </a:solidFill>
                          <a:effectLst/>
                        </a:rPr>
                        <a:t>        </a:t>
                      </a:r>
                      <a:r>
                        <a:rPr lang="en-US" sz="1000" u="sng" kern="100" dirty="0">
                          <a:solidFill>
                            <a:schemeClr val="tx1"/>
                          </a:solidFill>
                          <a:effectLst/>
                        </a:rPr>
                        <a:t>    </a:t>
                      </a:r>
                      <a:r>
                        <a:rPr lang="zh-TW" sz="1000" kern="100" dirty="0">
                          <a:solidFill>
                            <a:schemeClr val="tx1"/>
                          </a:solidFill>
                          <a:effectLst/>
                        </a:rPr>
                        <a:t>頭</a:t>
                      </a:r>
                      <a:endParaRPr lang="zh-TW" sz="1000" kern="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1393" marR="51393" marT="8201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22992635"/>
                  </a:ext>
                </a:extLst>
              </a:tr>
              <a:tr h="342248">
                <a:tc gridSpan="4">
                  <a:txBody>
                    <a:bodyPr/>
                    <a:lstStyle/>
                    <a:p>
                      <a:pPr algn="just">
                        <a:lnSpc>
                          <a:spcPts val="2000"/>
                        </a:lnSpc>
                      </a:pPr>
                      <a:r>
                        <a:rPr lang="zh-TW" sz="1000" kern="100" dirty="0">
                          <a:solidFill>
                            <a:schemeClr val="tx1"/>
                          </a:solidFill>
                          <a:effectLst/>
                        </a:rPr>
                        <a:t>自有疫苗庫存數量：</a:t>
                      </a:r>
                      <a:r>
                        <a:rPr lang="en-US" sz="1000" u="sng" kern="100" dirty="0">
                          <a:solidFill>
                            <a:schemeClr val="tx1"/>
                          </a:solidFill>
                          <a:effectLst/>
                        </a:rPr>
                        <a:t>        </a:t>
                      </a:r>
                      <a:r>
                        <a:rPr lang="zh-TW" altLang="en-US" sz="1000" u="sng" kern="100" dirty="0">
                          <a:solidFill>
                            <a:schemeClr val="tx1"/>
                          </a:solidFill>
                          <a:effectLst/>
                        </a:rPr>
                        <a:t>         </a:t>
                      </a:r>
                      <a:r>
                        <a:rPr lang="en-US" sz="1000" u="sng" kern="100" dirty="0">
                          <a:solidFill>
                            <a:schemeClr val="tx1"/>
                          </a:solidFill>
                          <a:effectLst/>
                        </a:rPr>
                        <a:t>   </a:t>
                      </a:r>
                      <a:r>
                        <a:rPr lang="zh-TW" sz="1000" kern="100" dirty="0">
                          <a:solidFill>
                            <a:schemeClr val="tx1"/>
                          </a:solidFill>
                          <a:effectLst/>
                        </a:rPr>
                        <a:t>劑，尚有不足須申請公費豬瘟疫苗數量：</a:t>
                      </a:r>
                      <a:r>
                        <a:rPr lang="en-US" sz="1000" kern="100" dirty="0">
                          <a:solidFill>
                            <a:schemeClr val="tx1"/>
                          </a:solidFill>
                          <a:effectLst/>
                        </a:rPr>
                        <a:t>  1-3</a:t>
                      </a:r>
                      <a:r>
                        <a:rPr lang="zh-TW" sz="1000" kern="100" dirty="0">
                          <a:solidFill>
                            <a:schemeClr val="tx1"/>
                          </a:solidFill>
                          <a:effectLst/>
                        </a:rPr>
                        <a:t>月份</a:t>
                      </a:r>
                      <a:r>
                        <a:rPr lang="en-US" sz="1000" u="sng" kern="100" dirty="0">
                          <a:solidFill>
                            <a:schemeClr val="tx1"/>
                          </a:solidFill>
                          <a:effectLst/>
                        </a:rPr>
                        <a:t>     </a:t>
                      </a:r>
                      <a:r>
                        <a:rPr lang="zh-TW" altLang="en-US" sz="1000" u="sng" kern="100" dirty="0">
                          <a:solidFill>
                            <a:schemeClr val="tx1"/>
                          </a:solidFill>
                          <a:effectLst/>
                        </a:rPr>
                        <a:t>         </a:t>
                      </a:r>
                      <a:r>
                        <a:rPr lang="en-US" sz="1000" u="sng" kern="100" dirty="0">
                          <a:solidFill>
                            <a:schemeClr val="tx1"/>
                          </a:solidFill>
                          <a:effectLst/>
                        </a:rPr>
                        <a:t>         </a:t>
                      </a:r>
                      <a:r>
                        <a:rPr lang="zh-TW" sz="1000" kern="100" dirty="0">
                          <a:solidFill>
                            <a:schemeClr val="tx1"/>
                          </a:solidFill>
                          <a:effectLst/>
                        </a:rPr>
                        <a:t>劑</a:t>
                      </a:r>
                      <a:r>
                        <a:rPr lang="zh-TW" altLang="zh-TW" sz="1000" kern="100" dirty="0">
                          <a:solidFill>
                            <a:schemeClr val="tx1"/>
                          </a:solidFill>
                          <a:effectLst/>
                        </a:rPr>
                        <a:t>；</a:t>
                      </a:r>
                      <a:r>
                        <a:rPr lang="zh-TW" sz="1000" kern="1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zh-TW" altLang="en-US" sz="1000" kern="100" dirty="0">
                          <a:solidFill>
                            <a:schemeClr val="tx1"/>
                          </a:solidFill>
                          <a:effectLst/>
                        </a:rPr>
                        <a:t>  </a:t>
                      </a:r>
                      <a:r>
                        <a:rPr lang="en-US" sz="1000" kern="100" dirty="0">
                          <a:solidFill>
                            <a:schemeClr val="tx1"/>
                          </a:solidFill>
                          <a:effectLst/>
                        </a:rPr>
                        <a:t>4-6</a:t>
                      </a:r>
                      <a:r>
                        <a:rPr lang="zh-TW" sz="1000" kern="100" dirty="0">
                          <a:solidFill>
                            <a:schemeClr val="tx1"/>
                          </a:solidFill>
                          <a:effectLst/>
                        </a:rPr>
                        <a:t>月份</a:t>
                      </a:r>
                      <a:r>
                        <a:rPr lang="en-US" sz="1000" u="sng" kern="100" dirty="0">
                          <a:solidFill>
                            <a:schemeClr val="tx1"/>
                          </a:solidFill>
                          <a:effectLst/>
                        </a:rPr>
                        <a:t>      </a:t>
                      </a:r>
                      <a:r>
                        <a:rPr lang="zh-TW" altLang="en-US" sz="1000" u="sng" kern="100" dirty="0">
                          <a:solidFill>
                            <a:schemeClr val="tx1"/>
                          </a:solidFill>
                          <a:effectLst/>
                        </a:rPr>
                        <a:t>         </a:t>
                      </a:r>
                      <a:r>
                        <a:rPr lang="en-US" sz="1000" u="sng" kern="100" dirty="0">
                          <a:solidFill>
                            <a:schemeClr val="tx1"/>
                          </a:solidFill>
                          <a:effectLst/>
                        </a:rPr>
                        <a:t>        </a:t>
                      </a:r>
                      <a:r>
                        <a:rPr lang="zh-TW" sz="1000" kern="100" dirty="0">
                          <a:solidFill>
                            <a:schemeClr val="tx1"/>
                          </a:solidFill>
                          <a:effectLst/>
                        </a:rPr>
                        <a:t>劑</a:t>
                      </a:r>
                      <a:endParaRPr lang="zh-TW" sz="1000" kern="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1393" marR="51393" marT="8201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08842754"/>
                  </a:ext>
                </a:extLst>
              </a:tr>
              <a:tr h="332234">
                <a:tc gridSpan="4">
                  <a:txBody>
                    <a:bodyPr/>
                    <a:lstStyle/>
                    <a:p>
                      <a:pPr algn="just">
                        <a:lnSpc>
                          <a:spcPts val="2000"/>
                        </a:lnSpc>
                      </a:pPr>
                      <a:r>
                        <a:rPr lang="zh-TW" sz="1000" kern="100" dirty="0">
                          <a:solidFill>
                            <a:schemeClr val="tx1"/>
                          </a:solidFill>
                          <a:effectLst/>
                        </a:rPr>
                        <a:t>鄉鎮市公所審核種豬數量是否與養豬調查接近：</a:t>
                      </a:r>
                      <a:r>
                        <a:rPr lang="zh-TW" altLang="en-US" sz="1000" kern="100" dirty="0">
                          <a:solidFill>
                            <a:schemeClr val="tx1"/>
                          </a:solidFill>
                          <a:effectLst/>
                        </a:rPr>
                        <a:t>     </a:t>
                      </a:r>
                      <a:r>
                        <a:rPr lang="zh-TW" sz="1500" kern="100" dirty="0">
                          <a:solidFill>
                            <a:schemeClr val="tx1"/>
                          </a:solidFill>
                          <a:effectLst/>
                        </a:rPr>
                        <a:t>□</a:t>
                      </a:r>
                      <a:r>
                        <a:rPr lang="zh-TW" sz="1000" kern="100" dirty="0">
                          <a:solidFill>
                            <a:schemeClr val="tx1"/>
                          </a:solidFill>
                          <a:effectLst/>
                        </a:rPr>
                        <a:t>是</a:t>
                      </a:r>
                      <a:r>
                        <a:rPr lang="en-US" sz="1000" kern="100" dirty="0">
                          <a:solidFill>
                            <a:schemeClr val="tx1"/>
                          </a:solidFill>
                          <a:effectLst/>
                        </a:rPr>
                        <a:t>   </a:t>
                      </a:r>
                      <a:r>
                        <a:rPr lang="zh-TW" altLang="en-US" sz="1000" kern="100" dirty="0">
                          <a:solidFill>
                            <a:schemeClr val="tx1"/>
                          </a:solidFill>
                          <a:effectLst/>
                        </a:rPr>
                        <a:t>       </a:t>
                      </a:r>
                      <a:r>
                        <a:rPr lang="zh-TW" sz="1500" kern="100" dirty="0">
                          <a:solidFill>
                            <a:schemeClr val="tx1"/>
                          </a:solidFill>
                          <a:effectLst/>
                        </a:rPr>
                        <a:t>□</a:t>
                      </a:r>
                      <a:r>
                        <a:rPr lang="zh-TW" sz="1000" kern="100" dirty="0">
                          <a:solidFill>
                            <a:schemeClr val="tx1"/>
                          </a:solidFill>
                          <a:effectLst/>
                        </a:rPr>
                        <a:t>否</a:t>
                      </a:r>
                      <a:r>
                        <a:rPr lang="en-US" sz="1000" kern="100" dirty="0">
                          <a:solidFill>
                            <a:schemeClr val="tx1"/>
                          </a:solidFill>
                          <a:effectLst/>
                        </a:rPr>
                        <a:t>                      </a:t>
                      </a:r>
                      <a:r>
                        <a:rPr lang="zh-TW" altLang="en-US" sz="1000" kern="100" dirty="0">
                          <a:solidFill>
                            <a:schemeClr val="tx1"/>
                          </a:solidFill>
                          <a:effectLst/>
                        </a:rPr>
                        <a:t>     </a:t>
                      </a:r>
                      <a:r>
                        <a:rPr lang="en-US" sz="1000" kern="100" dirty="0">
                          <a:solidFill>
                            <a:schemeClr val="tx1"/>
                          </a:solidFill>
                          <a:effectLst/>
                        </a:rPr>
                        <a:t>   </a:t>
                      </a:r>
                      <a:r>
                        <a:rPr lang="zh-TW" sz="1000" kern="100" dirty="0">
                          <a:solidFill>
                            <a:schemeClr val="tx1"/>
                          </a:solidFill>
                          <a:effectLst/>
                        </a:rPr>
                        <a:t>核章：</a:t>
                      </a:r>
                      <a:endParaRPr lang="zh-TW" sz="1000" kern="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1393" marR="51393" marT="8201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5901595"/>
                  </a:ext>
                </a:extLst>
              </a:tr>
              <a:tr h="399977">
                <a:tc gridSpan="4">
                  <a:txBody>
                    <a:bodyPr/>
                    <a:lstStyle/>
                    <a:p>
                      <a:pPr algn="just">
                        <a:lnSpc>
                          <a:spcPts val="2000"/>
                        </a:lnSpc>
                      </a:pPr>
                      <a:r>
                        <a:rPr lang="zh-TW" sz="1000" kern="100" dirty="0">
                          <a:solidFill>
                            <a:schemeClr val="tx1"/>
                          </a:solidFill>
                          <a:effectLst/>
                        </a:rPr>
                        <a:t>縣市動物防疫機關核給疫苗數量：</a:t>
                      </a:r>
                      <a:r>
                        <a:rPr lang="zh-TW" sz="1000" u="sng" kern="100" dirty="0">
                          <a:solidFill>
                            <a:schemeClr val="tx1"/>
                          </a:solidFill>
                          <a:effectLst/>
                        </a:rPr>
                        <a:t>　　　　　　　　　</a:t>
                      </a:r>
                      <a:r>
                        <a:rPr lang="zh-TW" sz="1000" kern="100" dirty="0">
                          <a:solidFill>
                            <a:schemeClr val="tx1"/>
                          </a:solidFill>
                          <a:effectLst/>
                        </a:rPr>
                        <a:t>劑</a:t>
                      </a:r>
                      <a:r>
                        <a:rPr lang="en-US" sz="1000" kern="100" dirty="0">
                          <a:solidFill>
                            <a:schemeClr val="tx1"/>
                          </a:solidFill>
                          <a:effectLst/>
                        </a:rPr>
                        <a:t>  (</a:t>
                      </a:r>
                      <a:r>
                        <a:rPr lang="zh-TW" sz="1000" kern="100" dirty="0">
                          <a:solidFill>
                            <a:schemeClr val="tx1"/>
                          </a:solidFill>
                          <a:effectLst/>
                        </a:rPr>
                        <a:t>含湊足整瓶所需疫苗量</a:t>
                      </a:r>
                      <a:r>
                        <a:rPr lang="en-US" sz="1000" kern="100" dirty="0">
                          <a:solidFill>
                            <a:schemeClr val="tx1"/>
                          </a:solidFill>
                          <a:effectLst/>
                        </a:rPr>
                        <a:t>)    </a:t>
                      </a:r>
                      <a:r>
                        <a:rPr lang="zh-TW" sz="1000" kern="100" dirty="0">
                          <a:solidFill>
                            <a:schemeClr val="tx1"/>
                          </a:solidFill>
                          <a:effectLst/>
                        </a:rPr>
                        <a:t>核章：</a:t>
                      </a:r>
                      <a:endParaRPr lang="zh-TW" sz="1000" kern="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1393" marR="51393" marT="8201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71943521"/>
                  </a:ext>
                </a:extLst>
              </a:tr>
              <a:tr h="523127">
                <a:tc gridSpan="4">
                  <a:txBody>
                    <a:bodyPr/>
                    <a:lstStyle/>
                    <a:p>
                      <a:pPr algn="just">
                        <a:lnSpc>
                          <a:spcPts val="2000"/>
                        </a:lnSpc>
                      </a:pPr>
                      <a:r>
                        <a:rPr lang="zh-TW" sz="1000" kern="100" dirty="0">
                          <a:solidFill>
                            <a:schemeClr val="tx1"/>
                          </a:solidFill>
                          <a:effectLst/>
                        </a:rPr>
                        <a:t>配送方式：</a:t>
                      </a:r>
                      <a:r>
                        <a:rPr lang="en-US" sz="1000" kern="100" dirty="0">
                          <a:solidFill>
                            <a:schemeClr val="tx1"/>
                          </a:solidFill>
                          <a:effectLst/>
                        </a:rPr>
                        <a:t>   </a:t>
                      </a:r>
                      <a:r>
                        <a:rPr lang="zh-TW" sz="1500" kern="100" dirty="0">
                          <a:solidFill>
                            <a:schemeClr val="tx1"/>
                          </a:solidFill>
                          <a:effectLst/>
                        </a:rPr>
                        <a:t>□</a:t>
                      </a:r>
                      <a:r>
                        <a:rPr lang="zh-TW" sz="1000" kern="100" dirty="0">
                          <a:solidFill>
                            <a:schemeClr val="tx1"/>
                          </a:solidFill>
                          <a:effectLst/>
                        </a:rPr>
                        <a:t>至縣市動物防疫機關領取</a:t>
                      </a:r>
                      <a:r>
                        <a:rPr lang="en-US" sz="1000" kern="100" dirty="0">
                          <a:solidFill>
                            <a:schemeClr val="tx1"/>
                          </a:solidFill>
                          <a:effectLst/>
                        </a:rPr>
                        <a:t>    </a:t>
                      </a:r>
                      <a:r>
                        <a:rPr lang="zh-TW" altLang="en-US" sz="1000" kern="100" dirty="0">
                          <a:solidFill>
                            <a:schemeClr val="tx1"/>
                          </a:solidFill>
                          <a:effectLst/>
                        </a:rPr>
                        <a:t>  </a:t>
                      </a:r>
                      <a:r>
                        <a:rPr lang="en-US" sz="1000" kern="1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zh-TW" sz="1500" kern="100" dirty="0">
                          <a:solidFill>
                            <a:schemeClr val="tx1"/>
                          </a:solidFill>
                          <a:effectLst/>
                        </a:rPr>
                        <a:t>□</a:t>
                      </a:r>
                      <a:r>
                        <a:rPr lang="zh-TW" sz="1000" kern="100" dirty="0">
                          <a:solidFill>
                            <a:schemeClr val="tx1"/>
                          </a:solidFill>
                          <a:effectLst/>
                        </a:rPr>
                        <a:t>至公所領取</a:t>
                      </a:r>
                      <a:r>
                        <a:rPr lang="en-US" sz="1000" kern="100" dirty="0">
                          <a:solidFill>
                            <a:schemeClr val="tx1"/>
                          </a:solidFill>
                          <a:effectLst/>
                        </a:rPr>
                        <a:t>   </a:t>
                      </a:r>
                      <a:r>
                        <a:rPr lang="zh-TW" altLang="en-US" sz="1000" kern="100" dirty="0">
                          <a:solidFill>
                            <a:schemeClr val="tx1"/>
                          </a:solidFill>
                          <a:effectLst/>
                        </a:rPr>
                        <a:t>  </a:t>
                      </a:r>
                      <a:r>
                        <a:rPr lang="en-US" sz="1000" kern="100" dirty="0">
                          <a:solidFill>
                            <a:schemeClr val="tx1"/>
                          </a:solidFill>
                          <a:effectLst/>
                        </a:rPr>
                        <a:t>  </a:t>
                      </a:r>
                      <a:r>
                        <a:rPr lang="zh-TW" sz="1500" kern="100" dirty="0">
                          <a:solidFill>
                            <a:schemeClr val="tx1"/>
                          </a:solidFill>
                          <a:effectLst/>
                        </a:rPr>
                        <a:t>□</a:t>
                      </a:r>
                      <a:r>
                        <a:rPr lang="zh-TW" sz="1000" kern="100" dirty="0">
                          <a:solidFill>
                            <a:schemeClr val="tx1"/>
                          </a:solidFill>
                          <a:effectLst/>
                        </a:rPr>
                        <a:t>委託特約獸醫師代領（獸醫師姓名）：</a:t>
                      </a:r>
                      <a:r>
                        <a:rPr lang="en-US" sz="1000" u="sng" kern="1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000" u="none" kern="100" dirty="0">
                          <a:solidFill>
                            <a:schemeClr val="tx1"/>
                          </a:solidFill>
                          <a:effectLst/>
                        </a:rPr>
                        <a:t>                       </a:t>
                      </a:r>
                      <a:r>
                        <a:rPr lang="zh-TW" altLang="en-US" sz="1000" u="none" kern="100" dirty="0">
                          <a:solidFill>
                            <a:schemeClr val="tx1"/>
                          </a:solidFill>
                          <a:effectLst/>
                        </a:rPr>
                        <a:t>                                      </a:t>
                      </a:r>
                      <a:endParaRPr lang="zh-TW" sz="1000" u="none" kern="1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just">
                        <a:lnSpc>
                          <a:spcPts val="2000"/>
                        </a:lnSpc>
                      </a:pPr>
                      <a:r>
                        <a:rPr lang="zh-TW" sz="1000" kern="100" dirty="0">
                          <a:solidFill>
                            <a:schemeClr val="tx1"/>
                          </a:solidFill>
                          <a:effectLst/>
                        </a:rPr>
                        <a:t>申請人簽名及蓋章：　　　　　　　　　　　　　　　　　　　　聯絡電話：</a:t>
                      </a:r>
                      <a:endParaRPr lang="zh-TW" sz="1000" kern="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1393" marR="51393" marT="8201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2051447"/>
                  </a:ext>
                </a:extLst>
              </a:tr>
              <a:tr h="2165133">
                <a:tc gridSpan="4">
                  <a:txBody>
                    <a:bodyPr/>
                    <a:lstStyle/>
                    <a:p>
                      <a:pPr marL="204470" indent="-164465" algn="just">
                        <a:lnSpc>
                          <a:spcPts val="2000"/>
                        </a:lnSpc>
                      </a:pPr>
                      <a:r>
                        <a:rPr lang="zh-TW" sz="1000" b="1" kern="100" dirty="0">
                          <a:solidFill>
                            <a:schemeClr val="tx1"/>
                          </a:solidFill>
                          <a:effectLst/>
                        </a:rPr>
                        <a:t>備註：</a:t>
                      </a:r>
                    </a:p>
                    <a:p>
                      <a:pPr marL="317500" lvl="0" indent="-228600" algn="dist">
                        <a:lnSpc>
                          <a:spcPts val="2000"/>
                        </a:lnSpc>
                        <a:buAutoNum type="arabicPeriod"/>
                      </a:pPr>
                      <a:r>
                        <a:rPr lang="zh-TW" sz="1000" b="0" kern="100" dirty="0">
                          <a:solidFill>
                            <a:schemeClr val="tx1"/>
                          </a:solidFill>
                          <a:effectLst/>
                        </a:rPr>
                        <a:t>養豬農民</a:t>
                      </a:r>
                      <a:r>
                        <a:rPr lang="zh-TW" sz="1000" b="1" kern="100" dirty="0">
                          <a:solidFill>
                            <a:schemeClr val="tx1"/>
                          </a:solidFill>
                          <a:effectLst/>
                        </a:rPr>
                        <a:t>倘需申請</a:t>
                      </a:r>
                      <a:r>
                        <a:rPr lang="zh-TW" sz="1000" b="0" kern="100" dirty="0">
                          <a:solidFill>
                            <a:schemeClr val="tx1"/>
                          </a:solidFill>
                          <a:effectLst/>
                        </a:rPr>
                        <a:t>種豬所需豬瘟公費疫苗者，</a:t>
                      </a:r>
                      <a:r>
                        <a:rPr lang="zh-TW" sz="1000" b="1" kern="100" dirty="0">
                          <a:solidFill>
                            <a:schemeClr val="tx1"/>
                          </a:solidFill>
                          <a:effectLst/>
                        </a:rPr>
                        <a:t>請於</a:t>
                      </a:r>
                      <a:r>
                        <a:rPr lang="en-US" sz="1000" b="1" u="sng" kern="100" dirty="0">
                          <a:solidFill>
                            <a:schemeClr val="tx1"/>
                          </a:solidFill>
                          <a:effectLst/>
                        </a:rPr>
                        <a:t>111</a:t>
                      </a:r>
                      <a:r>
                        <a:rPr lang="zh-TW" sz="1000" b="1" u="sng" kern="100" dirty="0">
                          <a:solidFill>
                            <a:schemeClr val="tx1"/>
                          </a:solidFill>
                          <a:effectLst/>
                        </a:rPr>
                        <a:t>年</a:t>
                      </a:r>
                      <a:r>
                        <a:rPr lang="en-US" sz="1000" b="1" u="sng" kern="100" dirty="0">
                          <a:solidFill>
                            <a:schemeClr val="tx1"/>
                          </a:solidFill>
                          <a:effectLst/>
                        </a:rPr>
                        <a:t>12</a:t>
                      </a:r>
                      <a:r>
                        <a:rPr lang="zh-TW" sz="1000" b="1" u="sng" kern="100" dirty="0">
                          <a:solidFill>
                            <a:schemeClr val="tx1"/>
                          </a:solidFill>
                          <a:effectLst/>
                        </a:rPr>
                        <a:t>月至</a:t>
                      </a:r>
                      <a:r>
                        <a:rPr lang="en-US" sz="1000" b="1" u="sng" kern="100" dirty="0">
                          <a:solidFill>
                            <a:schemeClr val="tx1"/>
                          </a:solidFill>
                          <a:effectLst/>
                        </a:rPr>
                        <a:t>112</a:t>
                      </a:r>
                      <a:r>
                        <a:rPr lang="zh-TW" sz="1000" b="1" u="sng" kern="100" dirty="0">
                          <a:solidFill>
                            <a:schemeClr val="tx1"/>
                          </a:solidFill>
                          <a:effectLst/>
                        </a:rPr>
                        <a:t>年</a:t>
                      </a:r>
                      <a:r>
                        <a:rPr lang="en-US" sz="1000" b="1" u="sng" kern="100" dirty="0">
                          <a:solidFill>
                            <a:schemeClr val="tx1"/>
                          </a:solidFill>
                          <a:effectLst/>
                        </a:rPr>
                        <a:t>3</a:t>
                      </a:r>
                      <a:r>
                        <a:rPr lang="zh-TW" sz="1000" b="1" u="sng" kern="100" dirty="0">
                          <a:solidFill>
                            <a:schemeClr val="tx1"/>
                          </a:solidFill>
                          <a:effectLst/>
                        </a:rPr>
                        <a:t>月期間</a:t>
                      </a:r>
                      <a:r>
                        <a:rPr lang="zh-TW" sz="1000" b="1" kern="100" dirty="0">
                          <a:solidFill>
                            <a:schemeClr val="tx1"/>
                          </a:solidFill>
                          <a:effectLst/>
                        </a:rPr>
                        <a:t>，提出</a:t>
                      </a:r>
                      <a:r>
                        <a:rPr lang="zh-TW" sz="1000" b="1" u="sng" kern="100" dirty="0">
                          <a:solidFill>
                            <a:schemeClr val="tx1"/>
                          </a:solidFill>
                          <a:effectLst/>
                        </a:rPr>
                        <a:t>‟每戶一次性”需求</a:t>
                      </a:r>
                      <a:r>
                        <a:rPr lang="en-US" sz="1000" b="1" u="sng" kern="100" dirty="0">
                          <a:solidFill>
                            <a:schemeClr val="tx1"/>
                          </a:solidFill>
                          <a:effectLst/>
                        </a:rPr>
                        <a:t>112</a:t>
                      </a:r>
                      <a:r>
                        <a:rPr lang="zh-TW" sz="1000" b="1" u="sng" kern="100" dirty="0">
                          <a:solidFill>
                            <a:schemeClr val="tx1"/>
                          </a:solidFill>
                          <a:effectLst/>
                        </a:rPr>
                        <a:t>年</a:t>
                      </a:r>
                      <a:r>
                        <a:rPr lang="en-US" sz="1000" b="1" u="sng" kern="100" dirty="0">
                          <a:solidFill>
                            <a:schemeClr val="tx1"/>
                          </a:solidFill>
                          <a:effectLst/>
                        </a:rPr>
                        <a:t>1-6</a:t>
                      </a:r>
                      <a:r>
                        <a:rPr lang="zh-TW" sz="1000" b="1" u="sng" kern="100" dirty="0">
                          <a:solidFill>
                            <a:schemeClr val="tx1"/>
                          </a:solidFill>
                          <a:effectLst/>
                        </a:rPr>
                        <a:t>月期間種豬所需注射之豬瘟</a:t>
                      </a:r>
                      <a:endParaRPr lang="en-US" altLang="zh-TW" sz="1000" b="1" u="sng" kern="1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88900" lvl="0" indent="0" algn="dist">
                        <a:lnSpc>
                          <a:spcPts val="2000"/>
                        </a:lnSpc>
                        <a:buNone/>
                      </a:pPr>
                      <a:r>
                        <a:rPr lang="zh-TW" altLang="en-US" sz="1000" b="1" u="none" kern="100" dirty="0">
                          <a:solidFill>
                            <a:schemeClr val="tx1"/>
                          </a:solidFill>
                          <a:effectLst/>
                        </a:rPr>
                        <a:t>       </a:t>
                      </a:r>
                      <a:r>
                        <a:rPr lang="zh-TW" sz="1000" b="1" u="sng" kern="100" dirty="0">
                          <a:solidFill>
                            <a:schemeClr val="tx1"/>
                          </a:solidFill>
                          <a:effectLst/>
                        </a:rPr>
                        <a:t>疫苗數量</a:t>
                      </a:r>
                      <a:r>
                        <a:rPr lang="zh-TW" sz="1000" b="0" kern="100" dirty="0">
                          <a:solidFill>
                            <a:schemeClr val="tx1"/>
                          </a:solidFill>
                          <a:effectLst/>
                        </a:rPr>
                        <a:t>，並於</a:t>
                      </a:r>
                      <a:r>
                        <a:rPr lang="en-US" sz="1000" b="1" kern="100" dirty="0">
                          <a:solidFill>
                            <a:schemeClr val="tx1"/>
                          </a:solidFill>
                          <a:effectLst/>
                        </a:rPr>
                        <a:t>112</a:t>
                      </a:r>
                      <a:r>
                        <a:rPr lang="zh-TW" sz="1000" b="1" kern="100" dirty="0">
                          <a:solidFill>
                            <a:schemeClr val="tx1"/>
                          </a:solidFill>
                          <a:effectLst/>
                        </a:rPr>
                        <a:t>年</a:t>
                      </a:r>
                      <a:r>
                        <a:rPr lang="en-US" sz="1000" b="1" kern="100" dirty="0">
                          <a:solidFill>
                            <a:schemeClr val="tx1"/>
                          </a:solidFill>
                          <a:effectLst/>
                        </a:rPr>
                        <a:t>3</a:t>
                      </a:r>
                      <a:r>
                        <a:rPr lang="zh-TW" sz="1000" b="1" kern="100" dirty="0">
                          <a:solidFill>
                            <a:schemeClr val="tx1"/>
                          </a:solidFill>
                          <a:effectLst/>
                        </a:rPr>
                        <a:t>月</a:t>
                      </a:r>
                      <a:r>
                        <a:rPr lang="en-US" sz="1000" b="1" kern="100" dirty="0">
                          <a:solidFill>
                            <a:schemeClr val="tx1"/>
                          </a:solidFill>
                          <a:effectLst/>
                        </a:rPr>
                        <a:t>5</a:t>
                      </a:r>
                      <a:r>
                        <a:rPr lang="zh-TW" sz="1000" b="1" kern="100" dirty="0">
                          <a:solidFill>
                            <a:schemeClr val="tx1"/>
                          </a:solidFill>
                          <a:effectLst/>
                        </a:rPr>
                        <a:t>日以前依實際需求</a:t>
                      </a:r>
                      <a:r>
                        <a:rPr lang="zh-TW" sz="1000" b="0" kern="100" dirty="0">
                          <a:solidFill>
                            <a:schemeClr val="tx1"/>
                          </a:solidFill>
                          <a:effectLst/>
                        </a:rPr>
                        <a:t>將申請表送至豬場</a:t>
                      </a:r>
                      <a:r>
                        <a:rPr lang="zh-TW" sz="1000" b="1" kern="100" dirty="0">
                          <a:solidFill>
                            <a:schemeClr val="tx1"/>
                          </a:solidFill>
                          <a:effectLst/>
                        </a:rPr>
                        <a:t>所在地鄉鎮市公所</a:t>
                      </a:r>
                      <a:r>
                        <a:rPr lang="zh-TW" sz="1000" b="0" kern="100" dirty="0">
                          <a:solidFill>
                            <a:schemeClr val="tx1"/>
                          </a:solidFill>
                          <a:effectLst/>
                        </a:rPr>
                        <a:t>，公所於</a:t>
                      </a:r>
                      <a:r>
                        <a:rPr lang="zh-TW" sz="1000" b="1" kern="100" dirty="0">
                          <a:solidFill>
                            <a:schemeClr val="tx1"/>
                          </a:solidFill>
                          <a:effectLst/>
                        </a:rPr>
                        <a:t>每月</a:t>
                      </a:r>
                      <a:r>
                        <a:rPr lang="en-US" sz="1000" b="1" kern="100" dirty="0">
                          <a:solidFill>
                            <a:schemeClr val="tx1"/>
                          </a:solidFill>
                          <a:effectLst/>
                        </a:rPr>
                        <a:t>15</a:t>
                      </a:r>
                      <a:r>
                        <a:rPr lang="zh-TW" sz="1000" b="1" kern="100" dirty="0">
                          <a:solidFill>
                            <a:schemeClr val="tx1"/>
                          </a:solidFill>
                          <a:effectLst/>
                        </a:rPr>
                        <a:t>日前</a:t>
                      </a:r>
                      <a:r>
                        <a:rPr lang="zh-TW" sz="1000" b="0" kern="100" dirty="0">
                          <a:solidFill>
                            <a:schemeClr val="tx1"/>
                          </a:solidFill>
                          <a:effectLst/>
                        </a:rPr>
                        <a:t>將當月已收取之申請表，經審核後送</a:t>
                      </a:r>
                      <a:endParaRPr lang="en-US" altLang="zh-TW" sz="1000" b="0" kern="1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88900" lvl="0" indent="0" algn="dist">
                        <a:lnSpc>
                          <a:spcPts val="2000"/>
                        </a:lnSpc>
                        <a:buNone/>
                      </a:pPr>
                      <a:r>
                        <a:rPr lang="zh-TW" altLang="en-US" sz="1000" b="0" kern="100" dirty="0">
                          <a:solidFill>
                            <a:schemeClr val="tx1"/>
                          </a:solidFill>
                          <a:effectLst/>
                        </a:rPr>
                        <a:t>       </a:t>
                      </a:r>
                      <a:r>
                        <a:rPr lang="zh-TW" sz="1000" b="0" kern="100" dirty="0">
                          <a:solidFill>
                            <a:schemeClr val="tx1"/>
                          </a:solidFill>
                          <a:effectLst/>
                        </a:rPr>
                        <a:t>至</a:t>
                      </a:r>
                      <a:r>
                        <a:rPr lang="zh-TW" sz="1000" b="1" kern="100" dirty="0">
                          <a:solidFill>
                            <a:schemeClr val="tx1"/>
                          </a:solidFill>
                          <a:effectLst/>
                        </a:rPr>
                        <a:t>縣市動物防疫機關</a:t>
                      </a:r>
                      <a:r>
                        <a:rPr lang="zh-TW" sz="1000" b="0" kern="100" dirty="0">
                          <a:solidFill>
                            <a:schemeClr val="tx1"/>
                          </a:solidFill>
                          <a:effectLst/>
                        </a:rPr>
                        <a:t>。</a:t>
                      </a:r>
                      <a:r>
                        <a:rPr lang="zh-TW" sz="1000" b="1" kern="100" dirty="0">
                          <a:solidFill>
                            <a:schemeClr val="tx1"/>
                          </a:solidFill>
                          <a:effectLst/>
                        </a:rPr>
                        <a:t>縣市動物防疫機關</a:t>
                      </a:r>
                      <a:r>
                        <a:rPr lang="zh-TW" sz="1000" b="0" kern="100" dirty="0">
                          <a:solidFill>
                            <a:schemeClr val="tx1"/>
                          </a:solidFill>
                          <a:effectLst/>
                        </a:rPr>
                        <a:t>於</a:t>
                      </a:r>
                      <a:r>
                        <a:rPr lang="zh-TW" sz="1000" b="1" kern="100" dirty="0">
                          <a:solidFill>
                            <a:schemeClr val="tx1"/>
                          </a:solidFill>
                          <a:effectLst/>
                        </a:rPr>
                        <a:t>每月</a:t>
                      </a:r>
                      <a:r>
                        <a:rPr lang="en-US" sz="1000" b="1" kern="100" dirty="0">
                          <a:solidFill>
                            <a:schemeClr val="tx1"/>
                          </a:solidFill>
                          <a:effectLst/>
                        </a:rPr>
                        <a:t>25</a:t>
                      </a:r>
                      <a:r>
                        <a:rPr lang="zh-TW" sz="1000" b="1" kern="100" dirty="0">
                          <a:solidFill>
                            <a:schemeClr val="tx1"/>
                          </a:solidFill>
                          <a:effectLst/>
                        </a:rPr>
                        <a:t>日前將已收取之申請表，於審查登記數量及造冊後以電子公文函送中央畜產會分別依序</a:t>
                      </a:r>
                      <a:endParaRPr lang="en-US" altLang="zh-TW" sz="1000" b="1" kern="1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88900" lvl="0" indent="0" algn="just">
                        <a:lnSpc>
                          <a:spcPts val="2000"/>
                        </a:lnSpc>
                        <a:buNone/>
                      </a:pPr>
                      <a:r>
                        <a:rPr lang="zh-TW" altLang="en-US" sz="1000" b="1" kern="100" dirty="0">
                          <a:solidFill>
                            <a:schemeClr val="tx1"/>
                          </a:solidFill>
                          <a:effectLst/>
                        </a:rPr>
                        <a:t>       </a:t>
                      </a:r>
                      <a:r>
                        <a:rPr lang="zh-TW" sz="1000" b="1" kern="100" dirty="0">
                          <a:solidFill>
                            <a:schemeClr val="tx1"/>
                          </a:solidFill>
                          <a:effectLst/>
                        </a:rPr>
                        <a:t>配送</a:t>
                      </a:r>
                      <a:r>
                        <a:rPr lang="zh-TW" altLang="en-US" sz="1000" b="1" kern="1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000" b="1" kern="100" dirty="0">
                          <a:solidFill>
                            <a:schemeClr val="tx1"/>
                          </a:solidFill>
                          <a:effectLst/>
                        </a:rPr>
                        <a:t>1-3</a:t>
                      </a:r>
                      <a:r>
                        <a:rPr lang="zh-TW" sz="1000" b="1" kern="100" dirty="0">
                          <a:solidFill>
                            <a:schemeClr val="tx1"/>
                          </a:solidFill>
                          <a:effectLst/>
                        </a:rPr>
                        <a:t>月份及</a:t>
                      </a:r>
                      <a:r>
                        <a:rPr lang="zh-TW" altLang="en-US" sz="1000" b="1" kern="1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000" b="1" kern="100" dirty="0">
                          <a:solidFill>
                            <a:schemeClr val="tx1"/>
                          </a:solidFill>
                          <a:effectLst/>
                        </a:rPr>
                        <a:t>4-6</a:t>
                      </a:r>
                      <a:r>
                        <a:rPr lang="zh-TW" altLang="en-US" sz="1000" b="1" kern="1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zh-TW" sz="1000" b="1" kern="100" dirty="0">
                          <a:solidFill>
                            <a:schemeClr val="tx1"/>
                          </a:solidFill>
                          <a:effectLst/>
                        </a:rPr>
                        <a:t>份之疫苗需求量並每月彙報中央主管機關。</a:t>
                      </a:r>
                    </a:p>
                    <a:p>
                      <a:pPr marL="317500" indent="-228600" algn="dist">
                        <a:lnSpc>
                          <a:spcPts val="2000"/>
                        </a:lnSpc>
                        <a:buAutoNum type="arabicPeriod" startAt="2"/>
                      </a:pPr>
                      <a:r>
                        <a:rPr lang="zh-TW" sz="1000" b="0" kern="100" dirty="0">
                          <a:solidFill>
                            <a:schemeClr val="tx1"/>
                          </a:solidFill>
                          <a:effectLst/>
                        </a:rPr>
                        <a:t>鑒於</a:t>
                      </a:r>
                      <a:r>
                        <a:rPr lang="en-US" sz="1000" b="0" kern="100" dirty="0">
                          <a:solidFill>
                            <a:schemeClr val="tx1"/>
                          </a:solidFill>
                          <a:effectLst/>
                        </a:rPr>
                        <a:t>112</a:t>
                      </a:r>
                      <a:r>
                        <a:rPr lang="zh-TW" sz="1000" b="0" kern="100" dirty="0">
                          <a:solidFill>
                            <a:schemeClr val="tx1"/>
                          </a:solidFill>
                          <a:effectLst/>
                        </a:rPr>
                        <a:t>年</a:t>
                      </a:r>
                      <a:r>
                        <a:rPr lang="en-US" sz="1000" b="0" kern="100" dirty="0">
                          <a:solidFill>
                            <a:schemeClr val="tx1"/>
                          </a:solidFill>
                          <a:effectLst/>
                        </a:rPr>
                        <a:t>7</a:t>
                      </a:r>
                      <a:r>
                        <a:rPr lang="zh-TW" sz="1000" b="0" kern="100" dirty="0">
                          <a:solidFill>
                            <a:schemeClr val="tx1"/>
                          </a:solidFill>
                          <a:effectLst/>
                        </a:rPr>
                        <a:t>月</a:t>
                      </a:r>
                      <a:r>
                        <a:rPr lang="en-US" sz="1000" b="0" kern="100" dirty="0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r>
                        <a:rPr lang="zh-TW" sz="1000" b="0" kern="100" dirty="0">
                          <a:solidFill>
                            <a:schemeClr val="tx1"/>
                          </a:solidFill>
                          <a:effectLst/>
                        </a:rPr>
                        <a:t>日起即將全面停止注射豬瘟疫苗，</a:t>
                      </a:r>
                      <a:r>
                        <a:rPr lang="zh-TW" sz="1000" b="1" kern="100" dirty="0">
                          <a:solidFill>
                            <a:schemeClr val="tx1"/>
                          </a:solidFill>
                          <a:effectLst/>
                        </a:rPr>
                        <a:t>養豬農民需優先使用自有庫存疫苗，不足部分始得申請公費疫苗，公費疫苗僅提供</a:t>
                      </a:r>
                      <a:r>
                        <a:rPr lang="zh-TW" altLang="en-US" sz="1000" b="1" kern="1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000" b="1" kern="100" dirty="0">
                          <a:solidFill>
                            <a:schemeClr val="tx1"/>
                          </a:solidFill>
                          <a:effectLst/>
                        </a:rPr>
                        <a:t>LPC</a:t>
                      </a:r>
                    </a:p>
                    <a:p>
                      <a:pPr marL="88900" indent="0" algn="dist">
                        <a:lnSpc>
                          <a:spcPts val="2000"/>
                        </a:lnSpc>
                        <a:buNone/>
                      </a:pPr>
                      <a:r>
                        <a:rPr lang="zh-TW" altLang="en-US" sz="1000" b="1" kern="100" dirty="0">
                          <a:solidFill>
                            <a:schemeClr val="tx1"/>
                          </a:solidFill>
                          <a:effectLst/>
                        </a:rPr>
                        <a:t>       </a:t>
                      </a:r>
                      <a:r>
                        <a:rPr lang="zh-TW" sz="1000" b="1" kern="100" dirty="0">
                          <a:solidFill>
                            <a:schemeClr val="tx1"/>
                          </a:solidFill>
                          <a:effectLst/>
                        </a:rPr>
                        <a:t>組織培養活毒疫苗</a:t>
                      </a:r>
                      <a:r>
                        <a:rPr lang="zh-TW" sz="1000" b="0" kern="100" dirty="0">
                          <a:solidFill>
                            <a:schemeClr val="tx1"/>
                          </a:solidFill>
                          <a:effectLst/>
                        </a:rPr>
                        <a:t>，零星劑量凑不足整瓶者，得以整瓶計算。</a:t>
                      </a:r>
                      <a:r>
                        <a:rPr lang="zh-TW" sz="1000" b="1" kern="100" dirty="0">
                          <a:solidFill>
                            <a:schemeClr val="tx1"/>
                          </a:solidFill>
                          <a:effectLst/>
                        </a:rPr>
                        <a:t>不申請公費疫苗欲自購</a:t>
                      </a:r>
                      <a:r>
                        <a:rPr lang="en-US" sz="1000" b="1" kern="100" dirty="0">
                          <a:solidFill>
                            <a:schemeClr val="tx1"/>
                          </a:solidFill>
                          <a:effectLst/>
                        </a:rPr>
                        <a:t>E2</a:t>
                      </a:r>
                      <a:r>
                        <a:rPr lang="zh-TW" sz="1000" b="1" kern="100" dirty="0">
                          <a:solidFill>
                            <a:schemeClr val="tx1"/>
                          </a:solidFill>
                          <a:effectLst/>
                        </a:rPr>
                        <a:t>疫苗者，其疫苗廠商應將販售情形於每月</a:t>
                      </a:r>
                      <a:r>
                        <a:rPr lang="en-US" sz="1000" b="1" kern="100" dirty="0">
                          <a:solidFill>
                            <a:schemeClr val="tx1"/>
                          </a:solidFill>
                          <a:effectLst/>
                        </a:rPr>
                        <a:t>15</a:t>
                      </a:r>
                      <a:r>
                        <a:rPr lang="zh-TW" sz="1000" b="1" kern="100" dirty="0">
                          <a:solidFill>
                            <a:schemeClr val="tx1"/>
                          </a:solidFill>
                          <a:effectLst/>
                        </a:rPr>
                        <a:t>日前</a:t>
                      </a:r>
                      <a:endParaRPr lang="en-US" altLang="zh-TW" sz="1000" b="1" kern="1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88900" indent="0" algn="just">
                        <a:lnSpc>
                          <a:spcPts val="2000"/>
                        </a:lnSpc>
                        <a:buNone/>
                      </a:pPr>
                      <a:r>
                        <a:rPr lang="zh-TW" altLang="en-US" sz="1000" b="1" kern="100" dirty="0">
                          <a:solidFill>
                            <a:schemeClr val="tx1"/>
                          </a:solidFill>
                          <a:effectLst/>
                        </a:rPr>
                        <a:t>       </a:t>
                      </a:r>
                      <a:r>
                        <a:rPr lang="zh-TW" sz="1000" b="1" kern="100" dirty="0">
                          <a:solidFill>
                            <a:schemeClr val="tx1"/>
                          </a:solidFill>
                          <a:effectLst/>
                        </a:rPr>
                        <a:t>報中央畜產會。</a:t>
                      </a:r>
                      <a:endParaRPr lang="zh-TW" sz="1000" b="1" kern="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1393" marR="51393" marT="8201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0263418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8646301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0AC15DB0-0EAD-4D73-9E43-3840F662B4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692696"/>
            <a:ext cx="8229600" cy="504056"/>
          </a:xfrm>
        </p:spPr>
        <p:txBody>
          <a:bodyPr/>
          <a:lstStyle/>
          <a:p>
            <a:r>
              <a:rPr lang="en-US" altLang="zh-TW" sz="2800" kern="0" dirty="0">
                <a:ea typeface="新細明體" panose="02020500000000000000" pitchFamily="18" charset="-120"/>
                <a:cs typeface="Arial" panose="020B0604020202020204" pitchFamily="34" charset="0"/>
              </a:rPr>
              <a:t>112</a:t>
            </a:r>
            <a:r>
              <a:rPr lang="zh-TW" altLang="zh-TW" sz="2800" kern="0" dirty="0">
                <a:latin typeface="Calibri" panose="020F0502020204030204" pitchFamily="34" charset="0"/>
                <a:cs typeface="Arial" panose="020B0604020202020204" pitchFamily="34" charset="0"/>
              </a:rPr>
              <a:t>年</a:t>
            </a:r>
            <a:r>
              <a:rPr lang="en-US" altLang="zh-TW" sz="2800" kern="0" dirty="0">
                <a:latin typeface="Calibri" panose="020F0502020204030204" pitchFamily="34" charset="0"/>
                <a:cs typeface="Arial" panose="020B0604020202020204" pitchFamily="34" charset="0"/>
              </a:rPr>
              <a:t>1-6</a:t>
            </a:r>
            <a:r>
              <a:rPr lang="zh-TW" altLang="zh-TW" sz="2800" kern="0" dirty="0">
                <a:latin typeface="Calibri" panose="020F0502020204030204" pitchFamily="34" charset="0"/>
                <a:cs typeface="Arial" panose="020B0604020202020204" pitchFamily="34" charset="0"/>
              </a:rPr>
              <a:t>月公費豬瘟疫苗提供方式及理由說明：</a:t>
            </a:r>
            <a:endParaRPr lang="zh-TW" altLang="en-US" dirty="0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451EFB39-E4A4-4D07-8FC3-DAC39E2911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8313" y="1351110"/>
            <a:ext cx="8229600" cy="4894115"/>
          </a:xfrm>
        </p:spPr>
        <p:txBody>
          <a:bodyPr/>
          <a:lstStyle/>
          <a:p>
            <a:pPr lvl="0">
              <a:lnSpc>
                <a:spcPts val="3000"/>
              </a:lnSpc>
            </a:pPr>
            <a:r>
              <a:rPr lang="zh-TW" altLang="zh-TW" sz="1800" dirty="0">
                <a:solidFill>
                  <a:srgbClr val="222222"/>
                </a:solidFill>
                <a:effectLst/>
                <a:cs typeface="Arial" panose="020B0604020202020204" pitchFamily="34" charset="0"/>
              </a:rPr>
              <a:t>本次公費疫苗係</a:t>
            </a:r>
            <a:r>
              <a:rPr lang="zh-TW" altLang="zh-TW" sz="1800" b="1" dirty="0">
                <a:solidFill>
                  <a:srgbClr val="222222"/>
                </a:solidFill>
                <a:effectLst/>
                <a:cs typeface="Arial" panose="020B0604020202020204" pitchFamily="34" charset="0"/>
              </a:rPr>
              <a:t>儲備疫苗</a:t>
            </a:r>
            <a:r>
              <a:rPr lang="zh-TW" altLang="zh-TW" sz="1800" dirty="0">
                <a:solidFill>
                  <a:srgbClr val="222222"/>
                </a:solidFill>
                <a:effectLst/>
                <a:cs typeface="Arial" panose="020B0604020202020204" pitchFamily="34" charset="0"/>
              </a:rPr>
              <a:t>，僅提供</a:t>
            </a:r>
            <a:r>
              <a:rPr lang="zh-TW" altLang="zh-TW" sz="1800" b="1" dirty="0">
                <a:solidFill>
                  <a:srgbClr val="222222"/>
                </a:solidFill>
                <a:effectLst/>
                <a:cs typeface="Arial" panose="020B0604020202020204" pitchFamily="34" charset="0"/>
              </a:rPr>
              <a:t>緊急防疫使用</a:t>
            </a:r>
            <a:r>
              <a:rPr lang="zh-TW" altLang="zh-TW" sz="1800" dirty="0">
                <a:solidFill>
                  <a:srgbClr val="222222"/>
                </a:solidFill>
                <a:effectLst/>
                <a:cs typeface="Arial" panose="020B0604020202020204" pitchFamily="34" charset="0"/>
              </a:rPr>
              <a:t>，爰僅提供給</a:t>
            </a:r>
            <a:r>
              <a:rPr lang="zh-TW" altLang="zh-TW" sz="1800" b="1" dirty="0">
                <a:solidFill>
                  <a:srgbClr val="222222"/>
                </a:solidFill>
                <a:effectLst/>
                <a:cs typeface="Arial" panose="020B0604020202020204" pitchFamily="34" charset="0"/>
              </a:rPr>
              <a:t>疫苗不足且買不到</a:t>
            </a:r>
            <a:r>
              <a:rPr lang="zh-TW" altLang="zh-TW" sz="1800" dirty="0">
                <a:solidFill>
                  <a:srgbClr val="222222"/>
                </a:solidFill>
                <a:effectLst/>
                <a:cs typeface="Arial" panose="020B0604020202020204" pitchFamily="34" charset="0"/>
              </a:rPr>
              <a:t>疫苗之養豬農民，並非補助農民疫苗，對於</a:t>
            </a:r>
            <a:r>
              <a:rPr lang="zh-TW" altLang="zh-TW" sz="1800" b="1" dirty="0">
                <a:solidFill>
                  <a:srgbClr val="222222"/>
                </a:solidFill>
                <a:effectLst/>
                <a:cs typeface="Arial" panose="020B0604020202020204" pitchFamily="34" charset="0"/>
              </a:rPr>
              <a:t>已有足夠疫苗可施打者，不再提供</a:t>
            </a:r>
            <a:r>
              <a:rPr lang="zh-TW" altLang="zh-TW" sz="1800" dirty="0">
                <a:solidFill>
                  <a:srgbClr val="222222"/>
                </a:solidFill>
                <a:effectLst/>
                <a:cs typeface="Arial" panose="020B0604020202020204" pitchFamily="34" charset="0"/>
              </a:rPr>
              <a:t>，</a:t>
            </a:r>
            <a:r>
              <a:rPr lang="zh-TW" altLang="zh-TW" sz="1800" b="1" dirty="0">
                <a:solidFill>
                  <a:srgbClr val="222222"/>
                </a:solidFill>
                <a:effectLst/>
                <a:cs typeface="Arial" panose="020B0604020202020204" pitchFamily="34" charset="0"/>
              </a:rPr>
              <a:t>以免農民持續囤積疫苗</a:t>
            </a:r>
            <a:r>
              <a:rPr lang="zh-TW" altLang="zh-TW" sz="1800" dirty="0">
                <a:solidFill>
                  <a:srgbClr val="222222"/>
                </a:solidFill>
                <a:effectLst/>
                <a:cs typeface="Arial" panose="020B0604020202020204" pitchFamily="34" charset="0"/>
              </a:rPr>
              <a:t>而影響疫苗停打期間之評估作業。</a:t>
            </a:r>
            <a:endParaRPr lang="zh-TW" altLang="zh-TW" sz="1800" dirty="0">
              <a:effectLst/>
              <a:cs typeface="新細明體" panose="02020500000000000000" pitchFamily="18" charset="-120"/>
            </a:endParaRPr>
          </a:p>
          <a:p>
            <a:pPr lvl="0">
              <a:lnSpc>
                <a:spcPts val="3000"/>
              </a:lnSpc>
            </a:pPr>
            <a:r>
              <a:rPr lang="zh-TW" altLang="zh-TW" sz="1800" dirty="0">
                <a:solidFill>
                  <a:srgbClr val="222222"/>
                </a:solidFill>
                <a:effectLst/>
                <a:cs typeface="Arial" panose="020B0604020202020204" pitchFamily="34" charset="0"/>
              </a:rPr>
              <a:t>申請公費疫苗養豬農民需</a:t>
            </a:r>
            <a:r>
              <a:rPr lang="zh-TW" altLang="zh-TW" sz="1800" b="1" dirty="0">
                <a:solidFill>
                  <a:srgbClr val="222222"/>
                </a:solidFill>
                <a:effectLst/>
                <a:cs typeface="Arial" panose="020B0604020202020204" pitchFamily="34" charset="0"/>
              </a:rPr>
              <a:t>填報真實自有庫存量及實際飼養種豬頭數</a:t>
            </a:r>
            <a:r>
              <a:rPr lang="zh-TW" altLang="zh-TW" sz="1800" dirty="0">
                <a:solidFill>
                  <a:srgbClr val="222222"/>
                </a:solidFill>
                <a:effectLst/>
                <a:cs typeface="Arial" panose="020B0604020202020204" pitchFamily="34" charset="0"/>
              </a:rPr>
              <a:t>，以免使動物防疫機關登記不實情形。</a:t>
            </a:r>
            <a:r>
              <a:rPr lang="zh-TW" altLang="zh-TW" sz="1800" b="1" dirty="0">
                <a:solidFill>
                  <a:srgbClr val="222222"/>
                </a:solidFill>
                <a:effectLst/>
                <a:cs typeface="Arial" panose="020B0604020202020204" pitchFamily="34" charset="0"/>
              </a:rPr>
              <a:t>農民須優先使用自有庫存疫苗，如有不足才申請公費疫苗。</a:t>
            </a:r>
            <a:endParaRPr lang="zh-TW" altLang="zh-TW" sz="1800" dirty="0">
              <a:effectLst/>
              <a:cs typeface="新細明體" panose="02020500000000000000" pitchFamily="18" charset="-120"/>
            </a:endParaRPr>
          </a:p>
          <a:p>
            <a:pPr lvl="0">
              <a:lnSpc>
                <a:spcPts val="3000"/>
              </a:lnSpc>
            </a:pPr>
            <a:r>
              <a:rPr lang="zh-TW" altLang="zh-TW" sz="1800" dirty="0">
                <a:solidFill>
                  <a:srgbClr val="222222"/>
                </a:solidFill>
                <a:effectLst/>
                <a:cs typeface="Arial" panose="020B0604020202020204" pitchFamily="34" charset="0"/>
              </a:rPr>
              <a:t>提供疫苗</a:t>
            </a:r>
            <a:r>
              <a:rPr lang="zh-TW" altLang="zh-TW" sz="1800" b="1" dirty="0">
                <a:solidFill>
                  <a:srgbClr val="222222"/>
                </a:solidFill>
                <a:effectLst/>
                <a:cs typeface="Arial" panose="020B0604020202020204" pitchFamily="34" charset="0"/>
              </a:rPr>
              <a:t>數量為</a:t>
            </a:r>
            <a:r>
              <a:rPr lang="en-US" altLang="zh-TW" sz="1800" b="1" dirty="0">
                <a:solidFill>
                  <a:srgbClr val="222222"/>
                </a:solidFill>
                <a:effectLst/>
                <a:cs typeface="Arial" panose="020B0604020202020204" pitchFamily="34" charset="0"/>
              </a:rPr>
              <a:t>112</a:t>
            </a:r>
            <a:r>
              <a:rPr lang="zh-TW" altLang="zh-TW" sz="1800" b="1" dirty="0">
                <a:solidFill>
                  <a:srgbClr val="222222"/>
                </a:solidFill>
                <a:effectLst/>
                <a:cs typeface="Arial" panose="020B0604020202020204" pitchFamily="34" charset="0"/>
              </a:rPr>
              <a:t>年</a:t>
            </a:r>
            <a:r>
              <a:rPr lang="en-US" altLang="zh-TW" sz="1800" b="1" dirty="0">
                <a:solidFill>
                  <a:srgbClr val="222222"/>
                </a:solidFill>
                <a:effectLst/>
                <a:cs typeface="Arial" panose="020B0604020202020204" pitchFamily="34" charset="0"/>
              </a:rPr>
              <a:t>1-6</a:t>
            </a:r>
            <a:r>
              <a:rPr lang="zh-TW" altLang="zh-TW" sz="1800" b="1" dirty="0">
                <a:solidFill>
                  <a:srgbClr val="222222"/>
                </a:solidFill>
                <a:effectLst/>
                <a:cs typeface="Arial" panose="020B0604020202020204" pitchFamily="34" charset="0"/>
              </a:rPr>
              <a:t>月所需注射之疫苗</a:t>
            </a:r>
            <a:r>
              <a:rPr lang="zh-TW" altLang="zh-TW" sz="1800" dirty="0">
                <a:solidFill>
                  <a:srgbClr val="222222"/>
                </a:solidFill>
                <a:effectLst/>
                <a:cs typeface="Arial" panose="020B0604020202020204" pitchFamily="34" charset="0"/>
              </a:rPr>
              <a:t>，且</a:t>
            </a:r>
            <a:r>
              <a:rPr lang="zh-TW" altLang="zh-TW" sz="1800" b="1" dirty="0">
                <a:solidFill>
                  <a:srgbClr val="222222"/>
                </a:solidFill>
                <a:effectLst/>
                <a:cs typeface="Arial" panose="020B0604020202020204" pitchFamily="34" charset="0"/>
              </a:rPr>
              <a:t>只供種豬施打</a:t>
            </a:r>
            <a:r>
              <a:rPr lang="en-US" altLang="zh-TW" sz="1800" b="1" dirty="0">
                <a:solidFill>
                  <a:srgbClr val="222222"/>
                </a:solidFill>
                <a:effectLst/>
                <a:cs typeface="Arial" panose="020B0604020202020204" pitchFamily="34" charset="0"/>
              </a:rPr>
              <a:t>1</a:t>
            </a:r>
            <a:r>
              <a:rPr lang="zh-TW" altLang="zh-TW" sz="1800" b="1" dirty="0">
                <a:solidFill>
                  <a:srgbClr val="222222"/>
                </a:solidFill>
                <a:effectLst/>
                <a:cs typeface="Arial" panose="020B0604020202020204" pitchFamily="34" charset="0"/>
              </a:rPr>
              <a:t>劑為限。</a:t>
            </a:r>
            <a:endParaRPr lang="zh-TW" altLang="zh-TW" sz="1800" dirty="0">
              <a:effectLst/>
              <a:cs typeface="新細明體" panose="02020500000000000000" pitchFamily="18" charset="-120"/>
            </a:endParaRPr>
          </a:p>
          <a:p>
            <a:pPr lvl="0">
              <a:lnSpc>
                <a:spcPts val="3000"/>
              </a:lnSpc>
            </a:pPr>
            <a:r>
              <a:rPr lang="zh-TW" altLang="zh-TW" sz="1800" b="1" dirty="0">
                <a:solidFill>
                  <a:srgbClr val="222222"/>
                </a:solidFill>
                <a:effectLst/>
                <a:cs typeface="Arial" panose="020B0604020202020204" pitchFamily="34" charset="0"/>
              </a:rPr>
              <a:t>僅提供</a:t>
            </a:r>
            <a:r>
              <a:rPr lang="en-US" altLang="zh-TW" sz="1800" b="1" dirty="0">
                <a:solidFill>
                  <a:srgbClr val="222222"/>
                </a:solidFill>
                <a:effectLst/>
                <a:cs typeface="Arial" panose="020B0604020202020204" pitchFamily="34" charset="0"/>
              </a:rPr>
              <a:t>LPC</a:t>
            </a:r>
            <a:r>
              <a:rPr lang="zh-TW" altLang="zh-TW" sz="1800" b="1" dirty="0">
                <a:solidFill>
                  <a:srgbClr val="222222"/>
                </a:solidFill>
                <a:effectLst/>
                <a:cs typeface="Arial" panose="020B0604020202020204" pitchFamily="34" charset="0"/>
              </a:rPr>
              <a:t>，所有種豬皆適用</a:t>
            </a:r>
            <a:r>
              <a:rPr lang="zh-TW" altLang="zh-TW" sz="1800" dirty="0">
                <a:solidFill>
                  <a:srgbClr val="222222"/>
                </a:solidFill>
                <a:effectLst/>
                <a:cs typeface="Arial" panose="020B0604020202020204" pitchFamily="34" charset="0"/>
              </a:rPr>
              <a:t>，個別喜好不再考量範圍內，不想使用</a:t>
            </a:r>
            <a:r>
              <a:rPr lang="en-US" altLang="zh-TW" sz="1800" dirty="0">
                <a:solidFill>
                  <a:srgbClr val="222222"/>
                </a:solidFill>
                <a:effectLst/>
                <a:cs typeface="Arial" panose="020B0604020202020204" pitchFamily="34" charset="0"/>
              </a:rPr>
              <a:t>LPC</a:t>
            </a:r>
            <a:r>
              <a:rPr lang="zh-TW" altLang="zh-TW" sz="1800" dirty="0">
                <a:solidFill>
                  <a:srgbClr val="222222"/>
                </a:solidFill>
                <a:effectLst/>
                <a:cs typeface="Arial" panose="020B0604020202020204" pitchFamily="34" charset="0"/>
              </a:rPr>
              <a:t>疫苗者，可逕向業者購買，惟</a:t>
            </a:r>
            <a:r>
              <a:rPr lang="zh-TW" altLang="zh-TW" sz="1800" b="1" dirty="0">
                <a:solidFill>
                  <a:srgbClr val="222222"/>
                </a:solidFill>
                <a:effectLst/>
                <a:cs typeface="Arial" panose="020B0604020202020204" pitchFamily="34" charset="0"/>
              </a:rPr>
              <a:t>為掌控農民不會持續不當囤積，其販售之疫苗業者應回報其購買量，</a:t>
            </a:r>
            <a:r>
              <a:rPr lang="zh-TW" altLang="zh-TW" sz="1800" dirty="0">
                <a:solidFill>
                  <a:srgbClr val="222222"/>
                </a:solidFill>
                <a:effectLst/>
                <a:cs typeface="Arial" panose="020B0604020202020204" pitchFamily="34" charset="0"/>
              </a:rPr>
              <a:t>以瞭解其購買量是否合理。</a:t>
            </a:r>
            <a:endParaRPr lang="zh-TW" altLang="zh-TW" sz="1800" dirty="0">
              <a:effectLst/>
              <a:cs typeface="新細明體" panose="02020500000000000000" pitchFamily="18" charset="-120"/>
            </a:endParaRPr>
          </a:p>
          <a:p>
            <a:pPr lvl="0">
              <a:lnSpc>
                <a:spcPts val="3000"/>
              </a:lnSpc>
            </a:pPr>
            <a:r>
              <a:rPr lang="zh-TW" altLang="zh-TW" sz="1800" dirty="0">
                <a:solidFill>
                  <a:srgbClr val="222222"/>
                </a:solidFill>
                <a:effectLst/>
                <a:cs typeface="Arial" panose="020B0604020202020204" pitchFamily="34" charset="0"/>
              </a:rPr>
              <a:t>為降低造成對儲備疫苗嚴重排擠效應，規劃</a:t>
            </a:r>
            <a:r>
              <a:rPr lang="zh-TW" altLang="zh-TW" sz="1800" b="1" dirty="0">
                <a:solidFill>
                  <a:srgbClr val="222222"/>
                </a:solidFill>
                <a:effectLst/>
                <a:cs typeface="Arial" panose="020B0604020202020204" pitchFamily="34" charset="0"/>
              </a:rPr>
              <a:t>先供應</a:t>
            </a:r>
            <a:r>
              <a:rPr lang="en-US" altLang="zh-TW" sz="1800" b="1" dirty="0">
                <a:solidFill>
                  <a:srgbClr val="222222"/>
                </a:solidFill>
                <a:effectLst/>
                <a:cs typeface="Arial" panose="020B0604020202020204" pitchFamily="34" charset="0"/>
              </a:rPr>
              <a:t>1-3</a:t>
            </a:r>
            <a:r>
              <a:rPr lang="zh-TW" altLang="zh-TW" sz="1800" b="1" dirty="0">
                <a:solidFill>
                  <a:srgbClr val="222222"/>
                </a:solidFill>
                <a:effectLst/>
                <a:cs typeface="Arial" panose="020B0604020202020204" pitchFamily="34" charset="0"/>
              </a:rPr>
              <a:t>月所需疫苗量</a:t>
            </a:r>
            <a:r>
              <a:rPr lang="zh-TW" altLang="zh-TW" sz="1800" dirty="0">
                <a:solidFill>
                  <a:srgbClr val="222222"/>
                </a:solidFill>
                <a:effectLst/>
                <a:cs typeface="Arial" panose="020B0604020202020204" pitchFamily="34" charset="0"/>
              </a:rPr>
              <a:t>，</a:t>
            </a:r>
            <a:r>
              <a:rPr lang="zh-TW" altLang="zh-TW" sz="1800" b="1" dirty="0">
                <a:solidFill>
                  <a:srgbClr val="222222"/>
                </a:solidFill>
                <a:effectLst/>
                <a:cs typeface="Arial" panose="020B0604020202020204" pitchFamily="34" charset="0"/>
              </a:rPr>
              <a:t>待補足儲備疫苗安全量再提供</a:t>
            </a:r>
            <a:r>
              <a:rPr lang="en-US" altLang="zh-TW" sz="1800" b="1" dirty="0">
                <a:solidFill>
                  <a:srgbClr val="222222"/>
                </a:solidFill>
                <a:effectLst/>
                <a:cs typeface="Arial" panose="020B0604020202020204" pitchFamily="34" charset="0"/>
              </a:rPr>
              <a:t>4-6</a:t>
            </a:r>
            <a:r>
              <a:rPr lang="zh-TW" altLang="zh-TW" sz="1800" b="1" dirty="0">
                <a:solidFill>
                  <a:srgbClr val="222222"/>
                </a:solidFill>
                <a:effectLst/>
                <a:cs typeface="Arial" panose="020B0604020202020204" pitchFamily="34" charset="0"/>
              </a:rPr>
              <a:t>月所需疫苗量。</a:t>
            </a:r>
            <a:endParaRPr lang="zh-TW" altLang="zh-TW" sz="1800" dirty="0">
              <a:effectLst/>
              <a:cs typeface="新細明體" panose="02020500000000000000" pitchFamily="18" charset="-120"/>
            </a:endParaRPr>
          </a:p>
          <a:p>
            <a:endParaRPr lang="zh-TW" altLang="en-US" dirty="0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93BF61AC-DCD9-4C9B-9CBE-79F097129E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054D6-50C4-4D1C-AA6A-82751B061680}" type="slidenum">
              <a:rPr lang="en-US" altLang="zh-TW" smtClean="0"/>
              <a:pPr/>
              <a:t>23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369764582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豬瘟疫苗管控暨儲備規劃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6890475" y="6386213"/>
            <a:ext cx="2133600" cy="476250"/>
          </a:xfrm>
        </p:spPr>
        <p:txBody>
          <a:bodyPr/>
          <a:lstStyle/>
          <a:p>
            <a:fld id="{584054D6-50C4-4D1C-AA6A-82751B061680}" type="slidenum">
              <a:rPr lang="en-US" altLang="zh-TW" smtClean="0"/>
              <a:pPr/>
              <a:t>24</a:t>
            </a:fld>
            <a:endParaRPr lang="en-US" altLang="zh-TW" dirty="0"/>
          </a:p>
        </p:txBody>
      </p:sp>
      <p:graphicFrame>
        <p:nvGraphicFramePr>
          <p:cNvPr id="11" name="內容版面配置區 10"/>
          <p:cNvGraphicFramePr>
            <a:graphicFrameLocks noGrp="1"/>
          </p:cNvGraphicFramePr>
          <p:nvPr>
            <p:ph idx="1"/>
          </p:nvPr>
        </p:nvGraphicFramePr>
        <p:xfrm>
          <a:off x="251520" y="1628800"/>
          <a:ext cx="7114850" cy="38164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3" name="橢圓 12"/>
          <p:cNvSpPr/>
          <p:nvPr/>
        </p:nvSpPr>
        <p:spPr bwMode="auto">
          <a:xfrm>
            <a:off x="7131582" y="2564904"/>
            <a:ext cx="1872208" cy="1944216"/>
          </a:xfrm>
          <a:prstGeom prst="ellipse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90000"/>
              </a:schemeClr>
            </a:solidFill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zh-TW" sz="3600" b="1" i="0" u="none" strike="noStrike" cap="none" normalizeH="0" baseline="0" dirty="0">
                <a:ln>
                  <a:noFill/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1600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sz="3600" b="1" i="0" u="none" strike="noStrike" cap="none" normalizeH="0" baseline="0" dirty="0">
                <a:ln>
                  <a:noFill/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萬劑</a:t>
            </a:r>
          </a:p>
        </p:txBody>
      </p:sp>
    </p:spTree>
    <p:extLst>
      <p:ext uri="{BB962C8B-B14F-4D97-AF65-F5344CB8AC3E}">
        <p14:creationId xmlns:p14="http://schemas.microsoft.com/office/powerpoint/2010/main" val="255350021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A3D654C8-669F-432E-B061-20F2636D5A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A75B31-D877-4DBC-8E7B-1F7CF77B1C07}" type="slidenum">
              <a:rPr lang="en-US" altLang="zh-TW" smtClean="0"/>
              <a:pPr/>
              <a:t>25</a:t>
            </a:fld>
            <a:endParaRPr lang="en-US" altLang="zh-TW"/>
          </a:p>
        </p:txBody>
      </p:sp>
      <p:sp>
        <p:nvSpPr>
          <p:cNvPr id="4" name="文字方塊 3">
            <a:extLst>
              <a:ext uri="{FF2B5EF4-FFF2-40B4-BE49-F238E27FC236}">
                <a16:creationId xmlns:a16="http://schemas.microsoft.com/office/drawing/2014/main" id="{B5A2D0C4-E2DF-476B-8581-E037B98E4469}"/>
              </a:ext>
            </a:extLst>
          </p:cNvPr>
          <p:cNvSpPr txBox="1"/>
          <p:nvPr/>
        </p:nvSpPr>
        <p:spPr>
          <a:xfrm>
            <a:off x="827584" y="509322"/>
            <a:ext cx="727280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zh-TW" sz="3600" b="1" dirty="0">
                <a:solidFill>
                  <a:srgbClr val="0000FF"/>
                </a:solidFill>
                <a:latin typeface="DFKaiShu-SB-Estd-BF"/>
                <a:ea typeface="微軟正黑體" panose="020B0604030504040204" pitchFamily="34" charset="-120"/>
                <a:cs typeface="+mj-cs"/>
              </a:rPr>
              <a:t>112</a:t>
            </a:r>
            <a:r>
              <a:rPr lang="zh-TW" altLang="en-US" sz="3600" b="1" dirty="0">
                <a:solidFill>
                  <a:srgbClr val="0000FF"/>
                </a:solidFill>
                <a:latin typeface="DFKaiShu-SB-Estd-BF"/>
                <a:ea typeface="微軟正黑體" panose="020B0604030504040204" pitchFamily="34" charset="-120"/>
                <a:cs typeface="+mj-cs"/>
              </a:rPr>
              <a:t>年</a:t>
            </a:r>
            <a:r>
              <a:rPr lang="en-US" altLang="zh-TW" sz="3600" b="1" dirty="0">
                <a:solidFill>
                  <a:srgbClr val="0000FF"/>
                </a:solidFill>
                <a:latin typeface="DFKaiShu-SB-Estd-BF"/>
                <a:ea typeface="微軟正黑體" panose="020B0604030504040204" pitchFamily="34" charset="-120"/>
                <a:cs typeface="+mj-cs"/>
              </a:rPr>
              <a:t>1</a:t>
            </a:r>
            <a:r>
              <a:rPr lang="zh-TW" altLang="en-US" sz="3600" b="1" dirty="0">
                <a:solidFill>
                  <a:srgbClr val="0000FF"/>
                </a:solidFill>
                <a:latin typeface="DFKaiShu-SB-Estd-BF"/>
                <a:ea typeface="微軟正黑體" panose="020B0604030504040204" pitchFamily="34" charset="-120"/>
                <a:cs typeface="+mj-cs"/>
              </a:rPr>
              <a:t>月起之強化監測</a:t>
            </a:r>
          </a:p>
        </p:txBody>
      </p:sp>
      <p:sp>
        <p:nvSpPr>
          <p:cNvPr id="6" name="文字方塊 5">
            <a:extLst>
              <a:ext uri="{FF2B5EF4-FFF2-40B4-BE49-F238E27FC236}">
                <a16:creationId xmlns:a16="http://schemas.microsoft.com/office/drawing/2014/main" id="{0F776730-3363-4E76-80D8-07C9DE097052}"/>
              </a:ext>
            </a:extLst>
          </p:cNvPr>
          <p:cNvSpPr txBox="1"/>
          <p:nvPr/>
        </p:nvSpPr>
        <p:spPr>
          <a:xfrm>
            <a:off x="359532" y="1155653"/>
            <a:ext cx="8424936" cy="4021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>
              <a:lnSpc>
                <a:spcPts val="4000"/>
              </a:lnSpc>
              <a:spcBef>
                <a:spcPts val="575"/>
              </a:spcBef>
              <a:buClr>
                <a:srgbClr val="FF0000"/>
              </a:buClr>
              <a:buSzPct val="85000"/>
              <a:buFont typeface="Wingdings" panose="05000000000000000000" pitchFamily="2" charset="2"/>
              <a:buChar char="Ø"/>
              <a:defRPr/>
            </a:pPr>
            <a:r>
              <a:rPr lang="zh-TW" altLang="en-US" sz="2800" b="1" kern="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新細明體" panose="02020500000000000000" pitchFamily="18" charset="-120"/>
              </a:rPr>
              <a:t>每年隨機</a:t>
            </a:r>
            <a:r>
              <a:rPr lang="en-US" altLang="zh-TW" sz="2800" b="1" kern="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新細明體" panose="02020500000000000000" pitchFamily="18" charset="-120"/>
              </a:rPr>
              <a:t>(</a:t>
            </a:r>
            <a:r>
              <a:rPr lang="zh-TW" altLang="en-US" sz="2800" b="1" kern="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新細明體" panose="02020500000000000000" pitchFamily="18" charset="-120"/>
              </a:rPr>
              <a:t>擴大</a:t>
            </a:r>
            <a:r>
              <a:rPr lang="en-US" altLang="zh-TW" sz="2800" b="1" kern="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新細明體" panose="02020500000000000000" pitchFamily="18" charset="-120"/>
              </a:rPr>
              <a:t>)</a:t>
            </a:r>
            <a:r>
              <a:rPr lang="zh-TW" altLang="en-US" sz="2800" b="1" kern="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新細明體" panose="02020500000000000000" pitchFamily="18" charset="-120"/>
              </a:rPr>
              <a:t>及標的</a:t>
            </a:r>
            <a:r>
              <a:rPr lang="en-US" altLang="zh-TW" sz="2800" b="1" kern="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新細明體" panose="02020500000000000000" pitchFamily="18" charset="-120"/>
              </a:rPr>
              <a:t>(</a:t>
            </a:r>
            <a:r>
              <a:rPr lang="zh-TW" altLang="en-US" sz="2800" b="1" kern="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新細明體" panose="02020500000000000000" pitchFamily="18" charset="-120"/>
              </a:rPr>
              <a:t>查核</a:t>
            </a:r>
            <a:r>
              <a:rPr lang="en-US" altLang="zh-TW" sz="2800" b="1" kern="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新細明體" panose="02020500000000000000" pitchFamily="18" charset="-120"/>
              </a:rPr>
              <a:t>)</a:t>
            </a:r>
            <a:r>
              <a:rPr lang="zh-TW" altLang="en-US" sz="2800" b="1" kern="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新細明體" panose="02020500000000000000" pitchFamily="18" charset="-120"/>
              </a:rPr>
              <a:t>監測各</a:t>
            </a:r>
            <a:r>
              <a:rPr lang="en-US" altLang="zh-TW" sz="2800" b="1" kern="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新細明體" panose="02020500000000000000" pitchFamily="18" charset="-120"/>
              </a:rPr>
              <a:t>300</a:t>
            </a:r>
            <a:r>
              <a:rPr lang="zh-TW" altLang="en-US" sz="2800" b="1" kern="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新細明體" panose="02020500000000000000" pitchFamily="18" charset="-120"/>
              </a:rPr>
              <a:t>場</a:t>
            </a:r>
            <a:endParaRPr lang="en-US" altLang="zh-TW" sz="2800" b="1" kern="0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新細明體" panose="02020500000000000000" pitchFamily="18" charset="-120"/>
            </a:endParaRPr>
          </a:p>
          <a:p>
            <a:pPr marL="571500" indent="-571500">
              <a:lnSpc>
                <a:spcPts val="4000"/>
              </a:lnSpc>
              <a:spcBef>
                <a:spcPts val="575"/>
              </a:spcBef>
              <a:buClr>
                <a:srgbClr val="FF0000"/>
              </a:buClr>
              <a:buSzPct val="85000"/>
              <a:buFont typeface="Wingdings" panose="05000000000000000000" pitchFamily="2" charset="2"/>
              <a:buChar char="Ø"/>
              <a:defRPr/>
            </a:pPr>
            <a:r>
              <a:rPr lang="zh-TW" altLang="en-US" sz="2800" b="1" kern="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肉品市場豬隻抗體監測</a:t>
            </a:r>
            <a:r>
              <a:rPr lang="en-US" altLang="zh-TW" sz="2800" b="1" kern="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20,000</a:t>
            </a:r>
            <a:r>
              <a:rPr lang="zh-TW" altLang="en-US" sz="2800" b="1" kern="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件</a:t>
            </a:r>
            <a:endParaRPr lang="en-US" altLang="zh-TW" sz="2800" b="1" kern="0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571500" indent="-571500">
              <a:lnSpc>
                <a:spcPts val="4000"/>
              </a:lnSpc>
              <a:spcBef>
                <a:spcPts val="575"/>
              </a:spcBef>
              <a:buClr>
                <a:srgbClr val="FF0000"/>
              </a:buClr>
              <a:buSzPct val="85000"/>
              <a:buFont typeface="Wingdings" panose="05000000000000000000" pitchFamily="2" charset="2"/>
              <a:buChar char="Ø"/>
              <a:defRPr/>
            </a:pPr>
            <a:r>
              <a:rPr lang="zh-TW" altLang="en-US" sz="2800" b="1" kern="0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新細明體" panose="02020500000000000000" pitchFamily="18" charset="-120"/>
              </a:rPr>
              <a:t>牧場端</a:t>
            </a:r>
            <a:r>
              <a:rPr lang="zh-TW" altLang="en-US" sz="2800" b="1" kern="0" dirty="0">
                <a:latin typeface="微軟正黑體" panose="020B0604030504040204" pitchFamily="34" charset="-120"/>
                <a:ea typeface="微軟正黑體" panose="020B0604030504040204" pitchFamily="34" charset="-120"/>
                <a:cs typeface="新細明體" panose="02020500000000000000" pitchFamily="18" charset="-120"/>
              </a:rPr>
              <a:t>畜主主動通報</a:t>
            </a:r>
            <a:r>
              <a:rPr lang="en-US" altLang="zh-TW" sz="2800" b="1" kern="0" dirty="0">
                <a:latin typeface="微軟正黑體" panose="020B0604030504040204" pitchFamily="34" charset="-120"/>
                <a:ea typeface="微軟正黑體" panose="020B0604030504040204" pitchFamily="34" charset="-120"/>
                <a:cs typeface="新細明體" panose="02020500000000000000" pitchFamily="18" charset="-120"/>
              </a:rPr>
              <a:t>(</a:t>
            </a:r>
            <a:r>
              <a:rPr lang="zh-TW" altLang="en-US" sz="2800" b="1" kern="0" dirty="0">
                <a:latin typeface="微軟正黑體" panose="020B0604030504040204" pitchFamily="34" charset="-120"/>
                <a:ea typeface="微軟正黑體" panose="020B0604030504040204" pitchFamily="34" charset="-120"/>
                <a:cs typeface="新細明體" panose="02020500000000000000" pitchFamily="18" charset="-120"/>
              </a:rPr>
              <a:t>家畜健康聲明書</a:t>
            </a:r>
            <a:r>
              <a:rPr lang="en-US" altLang="zh-TW" sz="2800" b="1" kern="0" dirty="0">
                <a:latin typeface="微軟正黑體" panose="020B0604030504040204" pitchFamily="34" charset="-120"/>
                <a:ea typeface="微軟正黑體" panose="020B0604030504040204" pitchFamily="34" charset="-120"/>
                <a:cs typeface="新細明體" panose="02020500000000000000" pitchFamily="18" charset="-120"/>
              </a:rPr>
              <a:t>)</a:t>
            </a:r>
            <a:r>
              <a:rPr lang="zh-TW" altLang="en-US" sz="2800" b="1" kern="0" dirty="0">
                <a:latin typeface="微軟正黑體" panose="020B0604030504040204" pitchFamily="34" charset="-120"/>
                <a:ea typeface="微軟正黑體" panose="020B0604030504040204" pitchFamily="34" charset="-120"/>
                <a:cs typeface="新細明體" panose="02020500000000000000" pitchFamily="18" charset="-120"/>
              </a:rPr>
              <a:t>及</a:t>
            </a: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動物防疫機關現場訪視輔導</a:t>
            </a:r>
            <a:endParaRPr lang="en-US" altLang="zh-TW" sz="28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571500" indent="-571500">
              <a:lnSpc>
                <a:spcPts val="4000"/>
              </a:lnSpc>
              <a:spcBef>
                <a:spcPts val="575"/>
              </a:spcBef>
              <a:buClr>
                <a:srgbClr val="FF0000"/>
              </a:buClr>
              <a:buSzPct val="85000"/>
              <a:buFont typeface="Wingdings" panose="05000000000000000000" pitchFamily="2" charset="2"/>
              <a:buChar char="Ø"/>
              <a:defRPr/>
            </a:pPr>
            <a:r>
              <a:rPr lang="zh-TW" altLang="en-US" sz="28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屠宰場端</a:t>
            </a: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之屠前、屠後檢查及淘汰母豬之監測</a:t>
            </a:r>
            <a:endParaRPr lang="en-US" altLang="zh-TW" sz="28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571500" indent="-571500">
              <a:lnSpc>
                <a:spcPts val="4000"/>
              </a:lnSpc>
              <a:spcBef>
                <a:spcPts val="575"/>
              </a:spcBef>
              <a:buClr>
                <a:srgbClr val="FF0000"/>
              </a:buClr>
              <a:buSzPct val="85000"/>
              <a:buFont typeface="Wingdings" panose="05000000000000000000" pitchFamily="2" charset="2"/>
              <a:buChar char="Ø"/>
              <a:defRPr/>
            </a:pPr>
            <a:r>
              <a:rPr lang="zh-TW" altLang="en-US" sz="2800" b="1" i="0" u="none" strike="noStrike" dirty="0">
                <a:solidFill>
                  <a:srgbClr val="0000FF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化製場端</a:t>
            </a:r>
            <a:r>
              <a:rPr lang="zh-TW" altLang="en-US" sz="2800" b="1" i="0" u="none" strike="noStrike" dirty="0">
                <a:solidFill>
                  <a:srgbClr val="00000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斃死豬數量異常通報及抽樣監測</a:t>
            </a:r>
            <a:endParaRPr lang="en-US" altLang="zh-TW" sz="2800" b="1" i="0" u="none" strike="noStrike" dirty="0">
              <a:solidFill>
                <a:srgbClr val="000000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571500" indent="-571500">
              <a:lnSpc>
                <a:spcPts val="4000"/>
              </a:lnSpc>
              <a:spcBef>
                <a:spcPts val="575"/>
              </a:spcBef>
              <a:buClr>
                <a:srgbClr val="FF0000"/>
              </a:buClr>
              <a:buSzPct val="85000"/>
              <a:buFont typeface="Wingdings" panose="05000000000000000000" pitchFamily="2" charset="2"/>
              <a:buChar char="Ø"/>
              <a:defRPr/>
            </a:pPr>
            <a:r>
              <a:rPr lang="zh-TW" altLang="en-US" sz="28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其他</a:t>
            </a:r>
            <a:r>
              <a:rPr lang="zh-TW" altLang="en-US" sz="2800" b="1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野豬、棄置死豬及種公豬精液等監測</a:t>
            </a:r>
            <a:endParaRPr lang="en-US" altLang="zh-TW" sz="2800" b="1" kern="0" dirty="0">
              <a:latin typeface="微軟正黑體" panose="020B0604030504040204" pitchFamily="34" charset="-120"/>
              <a:ea typeface="微軟正黑體" panose="020B0604030504040204" pitchFamily="34" charset="-120"/>
              <a:cs typeface="新細明體" panose="02020500000000000000" pitchFamily="18" charset="-120"/>
            </a:endParaRPr>
          </a:p>
        </p:txBody>
      </p:sp>
      <p:pic>
        <p:nvPicPr>
          <p:cNvPr id="7" name="圖片 6">
            <a:extLst>
              <a:ext uri="{FF2B5EF4-FFF2-40B4-BE49-F238E27FC236}">
                <a16:creationId xmlns:a16="http://schemas.microsoft.com/office/drawing/2014/main" id="{D64AE48B-FA1D-43D2-AE1F-9BBD5CA34CF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5576" y="5301208"/>
            <a:ext cx="1842439" cy="1329450"/>
          </a:xfrm>
          <a:prstGeom prst="rect">
            <a:avLst/>
          </a:prstGeom>
        </p:spPr>
      </p:pic>
      <p:pic>
        <p:nvPicPr>
          <p:cNvPr id="8" name="圖片 7">
            <a:extLst>
              <a:ext uri="{FF2B5EF4-FFF2-40B4-BE49-F238E27FC236}">
                <a16:creationId xmlns:a16="http://schemas.microsoft.com/office/drawing/2014/main" id="{2D03457C-4F45-43F3-9609-C1E900187A0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53398" y="5301208"/>
            <a:ext cx="1885722" cy="1329450"/>
          </a:xfrm>
          <a:prstGeom prst="rect">
            <a:avLst/>
          </a:prstGeom>
        </p:spPr>
      </p:pic>
      <p:pic>
        <p:nvPicPr>
          <p:cNvPr id="9" name="圖片 8">
            <a:extLst>
              <a:ext uri="{FF2B5EF4-FFF2-40B4-BE49-F238E27FC236}">
                <a16:creationId xmlns:a16="http://schemas.microsoft.com/office/drawing/2014/main" id="{D530FF5E-C65A-42CA-96C1-84E5086D7430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94503" y="5177854"/>
            <a:ext cx="1492471" cy="1689943"/>
          </a:xfrm>
          <a:prstGeom prst="rect">
            <a:avLst/>
          </a:prstGeom>
        </p:spPr>
      </p:pic>
      <p:pic>
        <p:nvPicPr>
          <p:cNvPr id="10" name="圖片 9">
            <a:extLst>
              <a:ext uri="{FF2B5EF4-FFF2-40B4-BE49-F238E27FC236}">
                <a16:creationId xmlns:a16="http://schemas.microsoft.com/office/drawing/2014/main" id="{2DB3811C-BC3A-414F-B792-D2C553CC71D8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22942" y="5301208"/>
            <a:ext cx="1951086" cy="132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549662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群組 25"/>
          <p:cNvGrpSpPr/>
          <p:nvPr/>
        </p:nvGrpSpPr>
        <p:grpSpPr>
          <a:xfrm>
            <a:off x="1471786" y="2229769"/>
            <a:ext cx="5946793" cy="2461807"/>
            <a:chOff x="346784" y="1825409"/>
            <a:chExt cx="7210010" cy="2828261"/>
          </a:xfrm>
        </p:grpSpPr>
        <p:grpSp>
          <p:nvGrpSpPr>
            <p:cNvPr id="20" name="群組 19"/>
            <p:cNvGrpSpPr/>
            <p:nvPr/>
          </p:nvGrpSpPr>
          <p:grpSpPr>
            <a:xfrm>
              <a:off x="346784" y="1825409"/>
              <a:ext cx="2020023" cy="2828261"/>
              <a:chOff x="346784" y="1825409"/>
              <a:chExt cx="2020023" cy="2828261"/>
            </a:xfrm>
          </p:grpSpPr>
          <p:grpSp>
            <p:nvGrpSpPr>
              <p:cNvPr id="9" name="群組 8"/>
              <p:cNvGrpSpPr/>
              <p:nvPr/>
            </p:nvGrpSpPr>
            <p:grpSpPr>
              <a:xfrm>
                <a:off x="346784" y="1825409"/>
                <a:ext cx="2020023" cy="2481481"/>
                <a:chOff x="380380" y="2146842"/>
                <a:chExt cx="2020023" cy="2481481"/>
              </a:xfrm>
            </p:grpSpPr>
            <p:grpSp>
              <p:nvGrpSpPr>
                <p:cNvPr id="6" name="群組 5"/>
                <p:cNvGrpSpPr/>
                <p:nvPr/>
              </p:nvGrpSpPr>
              <p:grpSpPr>
                <a:xfrm>
                  <a:off x="664359" y="2900131"/>
                  <a:ext cx="1736044" cy="1728192"/>
                  <a:chOff x="1114945" y="3068960"/>
                  <a:chExt cx="1440160" cy="1440000"/>
                </a:xfrm>
              </p:grpSpPr>
              <p:sp>
                <p:nvSpPr>
                  <p:cNvPr id="7" name="橢圓 6"/>
                  <p:cNvSpPr/>
                  <p:nvPr/>
                </p:nvSpPr>
                <p:spPr bwMode="auto">
                  <a:xfrm>
                    <a:off x="1114945" y="3068960"/>
                    <a:ext cx="1440160" cy="1440000"/>
                  </a:xfrm>
                  <a:prstGeom prst="ellipse">
                    <a:avLst/>
                  </a:prstGeom>
                  <a:solidFill>
                    <a:schemeClr val="bg1"/>
                  </a:solidFill>
                  <a:ln>
                    <a:solidFill>
                      <a:schemeClr val="tx1">
                        <a:lumMod val="75000"/>
                        <a:lumOff val="25000"/>
                      </a:schemeClr>
                    </a:solidFill>
                  </a:ln>
                  <a:effectLst/>
                </p:spPr>
                <p:txBody>
                  <a:bodyPr vert="horz" wrap="square" lIns="68571" tIns="34286" rIns="68571" bIns="34286" numCol="1" rtlCol="0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685733"/>
                    <a:endParaRPr lang="zh-TW" altLang="en-US" sz="1350"/>
                  </a:p>
                </p:txBody>
              </p:sp>
              <p:sp>
                <p:nvSpPr>
                  <p:cNvPr id="2" name="橢圓 1"/>
                  <p:cNvSpPr/>
                  <p:nvPr/>
                </p:nvSpPr>
                <p:spPr bwMode="auto">
                  <a:xfrm>
                    <a:off x="1151115" y="3104960"/>
                    <a:ext cx="1367817" cy="1368000"/>
                  </a:xfrm>
                  <a:prstGeom prst="ellipse">
                    <a:avLst/>
                  </a:prstGeom>
                  <a:solidFill>
                    <a:schemeClr val="tx1">
                      <a:lumMod val="75000"/>
                      <a:lumOff val="25000"/>
                    </a:schemeClr>
                  </a:solidFill>
                  <a:ln>
                    <a:solidFill>
                      <a:schemeClr val="bg1"/>
                    </a:solidFill>
                  </a:ln>
                  <a:effectLst/>
                </p:spPr>
                <p:txBody>
                  <a:bodyPr vert="horz" wrap="square" lIns="68571" tIns="34286" rIns="68571" bIns="34286" numCol="1" rtlCol="0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685733"/>
                    <a:endParaRPr lang="zh-TW" altLang="en-US" sz="1350"/>
                  </a:p>
                </p:txBody>
              </p:sp>
            </p:grpSp>
            <p:sp>
              <p:nvSpPr>
                <p:cNvPr id="8" name="等腰三角形 7"/>
                <p:cNvSpPr/>
                <p:nvPr/>
              </p:nvSpPr>
              <p:spPr bwMode="auto">
                <a:xfrm rot="17310152">
                  <a:off x="171265" y="2627221"/>
                  <a:ext cx="681747" cy="263517"/>
                </a:xfrm>
                <a:prstGeom prst="triangle">
                  <a:avLst/>
                </a:prstGeom>
                <a:solidFill>
                  <a:srgbClr val="C00000"/>
                </a:solidFill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68571" tIns="34286" rIns="68571" bIns="34286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defTabSz="685733"/>
                  <a:endParaRPr lang="zh-TW" altLang="en-US" sz="1350"/>
                </a:p>
              </p:txBody>
            </p:sp>
            <p:sp>
              <p:nvSpPr>
                <p:cNvPr id="10" name="等腰三角形 9"/>
                <p:cNvSpPr/>
                <p:nvPr/>
              </p:nvSpPr>
              <p:spPr bwMode="auto">
                <a:xfrm rot="11741517">
                  <a:off x="995180" y="2296079"/>
                  <a:ext cx="504056" cy="216024"/>
                </a:xfrm>
                <a:prstGeom prst="triangl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68571" tIns="34286" rIns="68571" bIns="34286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defTabSz="685733"/>
                  <a:endParaRPr lang="zh-TW" altLang="en-US" sz="1350"/>
                </a:p>
              </p:txBody>
            </p:sp>
            <p:sp>
              <p:nvSpPr>
                <p:cNvPr id="11" name="等腰三角形 10"/>
                <p:cNvSpPr/>
                <p:nvPr/>
              </p:nvSpPr>
              <p:spPr bwMode="auto">
                <a:xfrm rot="12343654">
                  <a:off x="1050477" y="2677879"/>
                  <a:ext cx="504056" cy="216024"/>
                </a:xfrm>
                <a:prstGeom prst="triangle">
                  <a:avLst/>
                </a:prstGeom>
                <a:solidFill>
                  <a:srgbClr val="FFC043"/>
                </a:solidFill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68571" tIns="34286" rIns="68571" bIns="34286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defTabSz="685733"/>
                  <a:endParaRPr lang="zh-TW" altLang="en-US" sz="1350"/>
                </a:p>
              </p:txBody>
            </p:sp>
            <p:sp>
              <p:nvSpPr>
                <p:cNvPr id="12" name="等腰三角形 11"/>
                <p:cNvSpPr/>
                <p:nvPr/>
              </p:nvSpPr>
              <p:spPr bwMode="auto">
                <a:xfrm rot="15918259">
                  <a:off x="1566245" y="2325786"/>
                  <a:ext cx="445278" cy="178891"/>
                </a:xfrm>
                <a:prstGeom prst="triangle">
                  <a:avLst/>
                </a:prstGeom>
                <a:solidFill>
                  <a:srgbClr val="F27900"/>
                </a:solidFill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68571" tIns="34286" rIns="68571" bIns="34286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defTabSz="685733"/>
                  <a:endParaRPr lang="zh-TW" altLang="en-US" sz="1350"/>
                </a:p>
              </p:txBody>
            </p:sp>
            <p:sp>
              <p:nvSpPr>
                <p:cNvPr id="13" name="等腰三角形 12"/>
                <p:cNvSpPr/>
                <p:nvPr/>
              </p:nvSpPr>
              <p:spPr bwMode="auto">
                <a:xfrm rot="17747424">
                  <a:off x="1874618" y="2677607"/>
                  <a:ext cx="345699" cy="143430"/>
                </a:xfrm>
                <a:prstGeom prst="triangle">
                  <a:avLst/>
                </a:prstGeom>
                <a:solidFill>
                  <a:srgbClr val="C00000"/>
                </a:solidFill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68571" tIns="34286" rIns="68571" bIns="34286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defTabSz="685733"/>
                  <a:endParaRPr lang="zh-TW" altLang="en-US" sz="1350"/>
                </a:p>
              </p:txBody>
            </p:sp>
            <p:sp>
              <p:nvSpPr>
                <p:cNvPr id="14" name="等腰三角形 13"/>
                <p:cNvSpPr/>
                <p:nvPr/>
              </p:nvSpPr>
              <p:spPr bwMode="auto">
                <a:xfrm rot="289779">
                  <a:off x="851946" y="2879066"/>
                  <a:ext cx="193078" cy="78630"/>
                </a:xfrm>
                <a:prstGeom prst="triangl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68571" tIns="34286" rIns="68571" bIns="34286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defTabSz="685733"/>
                  <a:endParaRPr lang="zh-TW" altLang="en-US" sz="1350"/>
                </a:p>
              </p:txBody>
            </p:sp>
            <p:sp>
              <p:nvSpPr>
                <p:cNvPr id="15" name="等腰三角形 14"/>
                <p:cNvSpPr/>
                <p:nvPr/>
              </p:nvSpPr>
              <p:spPr bwMode="auto">
                <a:xfrm rot="20016409">
                  <a:off x="743756" y="2652856"/>
                  <a:ext cx="299837" cy="121324"/>
                </a:xfrm>
                <a:prstGeom prst="triangle">
                  <a:avLst/>
                </a:prstGeom>
                <a:solidFill>
                  <a:srgbClr val="F27900"/>
                </a:solidFill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68571" tIns="34286" rIns="68571" bIns="34286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defTabSz="685733"/>
                  <a:endParaRPr lang="zh-TW" altLang="en-US" sz="1350"/>
                </a:p>
              </p:txBody>
            </p:sp>
            <p:sp>
              <p:nvSpPr>
                <p:cNvPr id="16" name="等腰三角形 15"/>
                <p:cNvSpPr/>
                <p:nvPr/>
              </p:nvSpPr>
              <p:spPr bwMode="auto">
                <a:xfrm rot="891628">
                  <a:off x="1451481" y="2146842"/>
                  <a:ext cx="281911" cy="128720"/>
                </a:xfrm>
                <a:prstGeom prst="triangl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68571" tIns="34286" rIns="68571" bIns="34286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defTabSz="685733"/>
                  <a:endParaRPr lang="zh-TW" altLang="en-US" sz="1350"/>
                </a:p>
              </p:txBody>
            </p:sp>
            <p:sp>
              <p:nvSpPr>
                <p:cNvPr id="17" name="等腰三角形 16"/>
                <p:cNvSpPr/>
                <p:nvPr/>
              </p:nvSpPr>
              <p:spPr bwMode="auto">
                <a:xfrm rot="7840165">
                  <a:off x="1511298" y="2516090"/>
                  <a:ext cx="173115" cy="82504"/>
                </a:xfrm>
                <a:prstGeom prst="triangle">
                  <a:avLst/>
                </a:prstGeom>
                <a:solidFill>
                  <a:srgbClr val="C00000"/>
                </a:solidFill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68571" tIns="34286" rIns="68571" bIns="34286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defTabSz="685733"/>
                  <a:endParaRPr lang="zh-TW" altLang="en-US" sz="1350"/>
                </a:p>
              </p:txBody>
            </p:sp>
            <p:sp>
              <p:nvSpPr>
                <p:cNvPr id="18" name="等腰三角形 17"/>
                <p:cNvSpPr/>
                <p:nvPr/>
              </p:nvSpPr>
              <p:spPr bwMode="auto">
                <a:xfrm rot="366571">
                  <a:off x="789827" y="2431470"/>
                  <a:ext cx="204249" cy="113944"/>
                </a:xfrm>
                <a:prstGeom prst="triangle">
                  <a:avLst/>
                </a:prstGeom>
                <a:solidFill>
                  <a:srgbClr val="FFC043"/>
                </a:solidFill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68571" tIns="34286" rIns="68571" bIns="34286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defTabSz="685733"/>
                  <a:endParaRPr lang="zh-TW" altLang="en-US" sz="1350"/>
                </a:p>
              </p:txBody>
            </p:sp>
          </p:grpSp>
          <p:sp>
            <p:nvSpPr>
              <p:cNvPr id="19" name="矩形 18"/>
              <p:cNvSpPr/>
              <p:nvPr/>
            </p:nvSpPr>
            <p:spPr>
              <a:xfrm>
                <a:off x="1067032" y="2956729"/>
                <a:ext cx="1053774" cy="169694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zh-TW" sz="4499" dirty="0">
                    <a:solidFill>
                      <a:schemeClr val="bg1"/>
                    </a:solidFill>
                    <a:latin typeface="Algerian" panose="04020705040A02060702" pitchFamily="82" charset="0"/>
                  </a:rPr>
                  <a:t>04</a:t>
                </a:r>
              </a:p>
              <a:p>
                <a:endParaRPr lang="zh-TW" altLang="en-US" sz="4499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22" name="群組 21"/>
            <p:cNvGrpSpPr/>
            <p:nvPr/>
          </p:nvGrpSpPr>
          <p:grpSpPr>
            <a:xfrm>
              <a:off x="2410409" y="3424082"/>
              <a:ext cx="5146385" cy="45719"/>
              <a:chOff x="2323203" y="4189669"/>
              <a:chExt cx="3732955" cy="68588"/>
            </a:xfrm>
          </p:grpSpPr>
          <p:sp>
            <p:nvSpPr>
              <p:cNvPr id="23" name="圓角矩形 22"/>
              <p:cNvSpPr/>
              <p:nvPr/>
            </p:nvSpPr>
            <p:spPr bwMode="auto">
              <a:xfrm>
                <a:off x="2323203" y="4195097"/>
                <a:ext cx="3714497" cy="63160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tx1">
                    <a:lumMod val="75000"/>
                    <a:lumOff val="25000"/>
                  </a:schemeClr>
                </a:solidFill>
              </a:ln>
              <a:effectLst/>
            </p:spPr>
            <p:txBody>
              <a:bodyPr vert="horz" wrap="square" lIns="68571" tIns="34286" rIns="68571" bIns="34286" numCol="1" rtlCol="0" anchor="t" anchorCtr="0" compatLnSpc="1">
                <a:prstTxWarp prst="textNoShape">
                  <a:avLst/>
                </a:prstTxWarp>
              </a:bodyPr>
              <a:lstStyle/>
              <a:p>
                <a:pPr defTabSz="685733"/>
                <a:endParaRPr lang="zh-TW" altLang="en-US" sz="1350"/>
              </a:p>
            </p:txBody>
          </p:sp>
          <p:sp>
            <p:nvSpPr>
              <p:cNvPr id="21" name="圓角矩形 20"/>
              <p:cNvSpPr/>
              <p:nvPr/>
            </p:nvSpPr>
            <p:spPr bwMode="auto">
              <a:xfrm>
                <a:off x="2341661" y="4189669"/>
                <a:ext cx="3714497" cy="48418"/>
              </a:xfrm>
              <a:prstGeom prst="roundRect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ffectLst/>
            </p:spPr>
            <p:txBody>
              <a:bodyPr vert="horz" wrap="square" lIns="68571" tIns="34286" rIns="68571" bIns="34286" numCol="1" rtlCol="0" anchor="t" anchorCtr="0" compatLnSpc="1">
                <a:prstTxWarp prst="textNoShape">
                  <a:avLst/>
                </a:prstTxWarp>
              </a:bodyPr>
              <a:lstStyle/>
              <a:p>
                <a:pPr defTabSz="685733"/>
                <a:endParaRPr lang="zh-TW" altLang="en-US" sz="1350"/>
              </a:p>
            </p:txBody>
          </p:sp>
        </p:grpSp>
      </p:grpSp>
      <p:sp>
        <p:nvSpPr>
          <p:cNvPr id="25" name="文字方塊 24"/>
          <p:cNvSpPr txBox="1"/>
          <p:nvPr/>
        </p:nvSpPr>
        <p:spPr>
          <a:xfrm>
            <a:off x="3112901" y="3145348"/>
            <a:ext cx="483051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-286172">
              <a:spcBef>
                <a:spcPts val="750"/>
              </a:spcBef>
              <a:spcAft>
                <a:spcPts val="150"/>
              </a:spcAft>
              <a:buFont typeface="Franklin Gothic Book" panose="020B0503020102020204" pitchFamily="34" charset="0"/>
              <a:buChar char="■"/>
            </a:pPr>
            <a:r>
              <a:rPr lang="zh-TW" altLang="en-US" sz="3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申請豬瘟非疫區規劃</a:t>
            </a:r>
            <a:endParaRPr lang="zh-TW" altLang="zh-TW" sz="30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4" name="投影片編號版面配置區 3">
            <a:extLst>
              <a:ext uri="{FF2B5EF4-FFF2-40B4-BE49-F238E27FC236}">
                <a16:creationId xmlns:a16="http://schemas.microsoft.com/office/drawing/2014/main" id="{E9282A2B-A919-1CD5-12AB-409DBA731C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092280" y="6418385"/>
            <a:ext cx="1969477" cy="439615"/>
          </a:xfrm>
        </p:spPr>
        <p:txBody>
          <a:bodyPr/>
          <a:lstStyle/>
          <a:p>
            <a:pPr>
              <a:defRPr/>
            </a:pPr>
            <a:fld id="{3A516C99-0F35-4E54-B035-C62B88573C2A}" type="slidenum">
              <a:rPr lang="en-US" altLang="zh-TW" smtClean="0">
                <a:solidFill>
                  <a:srgbClr val="000000"/>
                </a:solidFill>
              </a:rPr>
              <a:pPr>
                <a:defRPr/>
              </a:pPr>
              <a:t>26</a:t>
            </a:fld>
            <a:endParaRPr lang="en-US" altLang="zh-TW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848041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1124744"/>
            <a:ext cx="8229600" cy="1055077"/>
          </a:xfrm>
        </p:spPr>
        <p:txBody>
          <a:bodyPr/>
          <a:lstStyle/>
          <a:p>
            <a:pPr algn="ctr"/>
            <a:r>
              <a:rPr lang="zh-TW" altLang="en-US" b="1" dirty="0"/>
              <a:t>向世界動物衛生組織</a:t>
            </a:r>
            <a:r>
              <a:rPr lang="en-US" altLang="zh-TW" b="1" dirty="0"/>
              <a:t>(WOAH)</a:t>
            </a:r>
            <a:r>
              <a:rPr lang="zh-TW" altLang="en-US" b="1" dirty="0"/>
              <a:t>申請豬瘟非疫國時程規劃</a:t>
            </a:r>
          </a:p>
        </p:txBody>
      </p:sp>
      <p:pic>
        <p:nvPicPr>
          <p:cNvPr id="3" name="圖片 2">
            <a:extLst>
              <a:ext uri="{FF2B5EF4-FFF2-40B4-BE49-F238E27FC236}">
                <a16:creationId xmlns:a16="http://schemas.microsoft.com/office/drawing/2014/main" id="{52C3EBCF-9EB4-3C68-F786-A256AD295AD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87062" y="5703289"/>
            <a:ext cx="2472199" cy="861186"/>
          </a:xfrm>
          <a:prstGeom prst="rect">
            <a:avLst/>
          </a:prstGeom>
        </p:spPr>
      </p:pic>
      <p:sp>
        <p:nvSpPr>
          <p:cNvPr id="11" name="投影片編號版面配置區 3">
            <a:extLst>
              <a:ext uri="{FF2B5EF4-FFF2-40B4-BE49-F238E27FC236}">
                <a16:creationId xmlns:a16="http://schemas.microsoft.com/office/drawing/2014/main" id="{0B585BBC-F2D1-A6DB-72A0-F5CF34648C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020272" y="6429660"/>
            <a:ext cx="1969477" cy="439615"/>
          </a:xfrm>
        </p:spPr>
        <p:txBody>
          <a:bodyPr/>
          <a:lstStyle/>
          <a:p>
            <a:pPr>
              <a:defRPr/>
            </a:pPr>
            <a:fld id="{3A516C99-0F35-4E54-B035-C62B88573C2A}" type="slidenum">
              <a:rPr lang="en-US" altLang="zh-TW" smtClean="0">
                <a:solidFill>
                  <a:srgbClr val="000000"/>
                </a:solidFill>
              </a:rPr>
              <a:pPr>
                <a:defRPr/>
              </a:pPr>
              <a:t>27</a:t>
            </a:fld>
            <a:endParaRPr lang="en-US" altLang="zh-TW" dirty="0">
              <a:solidFill>
                <a:srgbClr val="000000"/>
              </a:solidFill>
            </a:endParaRPr>
          </a:p>
        </p:txBody>
      </p:sp>
      <p:graphicFrame>
        <p:nvGraphicFramePr>
          <p:cNvPr id="12" name="內容預留位置 2" descr="線性流程 SmartArt 圖形">
            <a:extLst>
              <a:ext uri="{FF2B5EF4-FFF2-40B4-BE49-F238E27FC236}">
                <a16:creationId xmlns:a16="http://schemas.microsoft.com/office/drawing/2014/main" id="{DEC8A51B-A7CC-40D9-9DD5-CACF12E987DE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78732494"/>
              </p:ext>
            </p:extLst>
          </p:nvPr>
        </p:nvGraphicFramePr>
        <p:xfrm>
          <a:off x="314224" y="2373558"/>
          <a:ext cx="8805790" cy="32847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25209763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群組 25"/>
          <p:cNvGrpSpPr/>
          <p:nvPr/>
        </p:nvGrpSpPr>
        <p:grpSpPr>
          <a:xfrm>
            <a:off x="1471786" y="2229769"/>
            <a:ext cx="5946793" cy="2461807"/>
            <a:chOff x="346784" y="1825409"/>
            <a:chExt cx="7210010" cy="2828261"/>
          </a:xfrm>
        </p:grpSpPr>
        <p:grpSp>
          <p:nvGrpSpPr>
            <p:cNvPr id="20" name="群組 19"/>
            <p:cNvGrpSpPr/>
            <p:nvPr/>
          </p:nvGrpSpPr>
          <p:grpSpPr>
            <a:xfrm>
              <a:off x="346784" y="1825409"/>
              <a:ext cx="2020023" cy="2828261"/>
              <a:chOff x="346784" y="1825409"/>
              <a:chExt cx="2020023" cy="2828261"/>
            </a:xfrm>
          </p:grpSpPr>
          <p:grpSp>
            <p:nvGrpSpPr>
              <p:cNvPr id="9" name="群組 8"/>
              <p:cNvGrpSpPr/>
              <p:nvPr/>
            </p:nvGrpSpPr>
            <p:grpSpPr>
              <a:xfrm>
                <a:off x="346784" y="1825409"/>
                <a:ext cx="2020023" cy="2481481"/>
                <a:chOff x="380380" y="2146842"/>
                <a:chExt cx="2020023" cy="2481481"/>
              </a:xfrm>
            </p:grpSpPr>
            <p:grpSp>
              <p:nvGrpSpPr>
                <p:cNvPr id="6" name="群組 5"/>
                <p:cNvGrpSpPr/>
                <p:nvPr/>
              </p:nvGrpSpPr>
              <p:grpSpPr>
                <a:xfrm>
                  <a:off x="664359" y="2900131"/>
                  <a:ext cx="1736044" cy="1728192"/>
                  <a:chOff x="1114945" y="3068960"/>
                  <a:chExt cx="1440160" cy="1440000"/>
                </a:xfrm>
              </p:grpSpPr>
              <p:sp>
                <p:nvSpPr>
                  <p:cNvPr id="7" name="橢圓 6"/>
                  <p:cNvSpPr/>
                  <p:nvPr/>
                </p:nvSpPr>
                <p:spPr bwMode="auto">
                  <a:xfrm>
                    <a:off x="1114945" y="3068960"/>
                    <a:ext cx="1440160" cy="1440000"/>
                  </a:xfrm>
                  <a:prstGeom prst="ellipse">
                    <a:avLst/>
                  </a:prstGeom>
                  <a:solidFill>
                    <a:schemeClr val="bg1"/>
                  </a:solidFill>
                  <a:ln>
                    <a:solidFill>
                      <a:schemeClr val="tx1">
                        <a:lumMod val="75000"/>
                        <a:lumOff val="25000"/>
                      </a:schemeClr>
                    </a:solidFill>
                  </a:ln>
                  <a:effectLst/>
                </p:spPr>
                <p:txBody>
                  <a:bodyPr vert="horz" wrap="square" lIns="68571" tIns="34286" rIns="68571" bIns="34286" numCol="1" rtlCol="0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685733"/>
                    <a:endParaRPr lang="zh-TW" altLang="en-US" sz="1350"/>
                  </a:p>
                </p:txBody>
              </p:sp>
              <p:sp>
                <p:nvSpPr>
                  <p:cNvPr id="2" name="橢圓 1"/>
                  <p:cNvSpPr/>
                  <p:nvPr/>
                </p:nvSpPr>
                <p:spPr bwMode="auto">
                  <a:xfrm>
                    <a:off x="1151115" y="3104960"/>
                    <a:ext cx="1367817" cy="1368000"/>
                  </a:xfrm>
                  <a:prstGeom prst="ellipse">
                    <a:avLst/>
                  </a:prstGeom>
                  <a:solidFill>
                    <a:schemeClr val="tx1">
                      <a:lumMod val="75000"/>
                      <a:lumOff val="25000"/>
                    </a:schemeClr>
                  </a:solidFill>
                  <a:ln>
                    <a:solidFill>
                      <a:schemeClr val="bg1"/>
                    </a:solidFill>
                  </a:ln>
                  <a:effectLst/>
                </p:spPr>
                <p:txBody>
                  <a:bodyPr vert="horz" wrap="square" lIns="68571" tIns="34286" rIns="68571" bIns="34286" numCol="1" rtlCol="0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defTabSz="685733"/>
                    <a:endParaRPr lang="zh-TW" altLang="en-US" sz="1350"/>
                  </a:p>
                </p:txBody>
              </p:sp>
            </p:grpSp>
            <p:sp>
              <p:nvSpPr>
                <p:cNvPr id="8" name="等腰三角形 7"/>
                <p:cNvSpPr/>
                <p:nvPr/>
              </p:nvSpPr>
              <p:spPr bwMode="auto">
                <a:xfrm rot="17310152">
                  <a:off x="171265" y="2627221"/>
                  <a:ext cx="681747" cy="263517"/>
                </a:xfrm>
                <a:prstGeom prst="triangle">
                  <a:avLst/>
                </a:prstGeom>
                <a:solidFill>
                  <a:srgbClr val="C00000"/>
                </a:solidFill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68571" tIns="34286" rIns="68571" bIns="34286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defTabSz="685733"/>
                  <a:endParaRPr lang="zh-TW" altLang="en-US" sz="1350"/>
                </a:p>
              </p:txBody>
            </p:sp>
            <p:sp>
              <p:nvSpPr>
                <p:cNvPr id="10" name="等腰三角形 9"/>
                <p:cNvSpPr/>
                <p:nvPr/>
              </p:nvSpPr>
              <p:spPr bwMode="auto">
                <a:xfrm rot="11741517">
                  <a:off x="995180" y="2296079"/>
                  <a:ext cx="504056" cy="216024"/>
                </a:xfrm>
                <a:prstGeom prst="triangl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68571" tIns="34286" rIns="68571" bIns="34286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defTabSz="685733"/>
                  <a:endParaRPr lang="zh-TW" altLang="en-US" sz="1350"/>
                </a:p>
              </p:txBody>
            </p:sp>
            <p:sp>
              <p:nvSpPr>
                <p:cNvPr id="11" name="等腰三角形 10"/>
                <p:cNvSpPr/>
                <p:nvPr/>
              </p:nvSpPr>
              <p:spPr bwMode="auto">
                <a:xfrm rot="12343654">
                  <a:off x="1050477" y="2677879"/>
                  <a:ext cx="504056" cy="216024"/>
                </a:xfrm>
                <a:prstGeom prst="triangle">
                  <a:avLst/>
                </a:prstGeom>
                <a:solidFill>
                  <a:srgbClr val="FFC043"/>
                </a:solidFill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68571" tIns="34286" rIns="68571" bIns="34286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defTabSz="685733"/>
                  <a:endParaRPr lang="zh-TW" altLang="en-US" sz="1350"/>
                </a:p>
              </p:txBody>
            </p:sp>
            <p:sp>
              <p:nvSpPr>
                <p:cNvPr id="12" name="等腰三角形 11"/>
                <p:cNvSpPr/>
                <p:nvPr/>
              </p:nvSpPr>
              <p:spPr bwMode="auto">
                <a:xfrm rot="15918259">
                  <a:off x="1566245" y="2325786"/>
                  <a:ext cx="445278" cy="178891"/>
                </a:xfrm>
                <a:prstGeom prst="triangle">
                  <a:avLst/>
                </a:prstGeom>
                <a:solidFill>
                  <a:srgbClr val="F27900"/>
                </a:solidFill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68571" tIns="34286" rIns="68571" bIns="34286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defTabSz="685733"/>
                  <a:endParaRPr lang="zh-TW" altLang="en-US" sz="1350"/>
                </a:p>
              </p:txBody>
            </p:sp>
            <p:sp>
              <p:nvSpPr>
                <p:cNvPr id="13" name="等腰三角形 12"/>
                <p:cNvSpPr/>
                <p:nvPr/>
              </p:nvSpPr>
              <p:spPr bwMode="auto">
                <a:xfrm rot="17747424">
                  <a:off x="1874618" y="2677607"/>
                  <a:ext cx="345699" cy="143430"/>
                </a:xfrm>
                <a:prstGeom prst="triangle">
                  <a:avLst/>
                </a:prstGeom>
                <a:solidFill>
                  <a:srgbClr val="C00000"/>
                </a:solidFill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68571" tIns="34286" rIns="68571" bIns="34286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defTabSz="685733"/>
                  <a:endParaRPr lang="zh-TW" altLang="en-US" sz="1350"/>
                </a:p>
              </p:txBody>
            </p:sp>
            <p:sp>
              <p:nvSpPr>
                <p:cNvPr id="14" name="等腰三角形 13"/>
                <p:cNvSpPr/>
                <p:nvPr/>
              </p:nvSpPr>
              <p:spPr bwMode="auto">
                <a:xfrm rot="289779">
                  <a:off x="851946" y="2879066"/>
                  <a:ext cx="193078" cy="78630"/>
                </a:xfrm>
                <a:prstGeom prst="triangl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68571" tIns="34286" rIns="68571" bIns="34286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defTabSz="685733"/>
                  <a:endParaRPr lang="zh-TW" altLang="en-US" sz="1350"/>
                </a:p>
              </p:txBody>
            </p:sp>
            <p:sp>
              <p:nvSpPr>
                <p:cNvPr id="15" name="等腰三角形 14"/>
                <p:cNvSpPr/>
                <p:nvPr/>
              </p:nvSpPr>
              <p:spPr bwMode="auto">
                <a:xfrm rot="20016409">
                  <a:off x="743756" y="2652856"/>
                  <a:ext cx="299837" cy="121324"/>
                </a:xfrm>
                <a:prstGeom prst="triangle">
                  <a:avLst/>
                </a:prstGeom>
                <a:solidFill>
                  <a:srgbClr val="F27900"/>
                </a:solidFill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68571" tIns="34286" rIns="68571" bIns="34286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defTabSz="685733"/>
                  <a:endParaRPr lang="zh-TW" altLang="en-US" sz="1350"/>
                </a:p>
              </p:txBody>
            </p:sp>
            <p:sp>
              <p:nvSpPr>
                <p:cNvPr id="16" name="等腰三角形 15"/>
                <p:cNvSpPr/>
                <p:nvPr/>
              </p:nvSpPr>
              <p:spPr bwMode="auto">
                <a:xfrm rot="891628">
                  <a:off x="1451481" y="2146842"/>
                  <a:ext cx="281911" cy="128720"/>
                </a:xfrm>
                <a:prstGeom prst="triangl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68571" tIns="34286" rIns="68571" bIns="34286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defTabSz="685733"/>
                  <a:endParaRPr lang="zh-TW" altLang="en-US" sz="1350"/>
                </a:p>
              </p:txBody>
            </p:sp>
            <p:sp>
              <p:nvSpPr>
                <p:cNvPr id="17" name="等腰三角形 16"/>
                <p:cNvSpPr/>
                <p:nvPr/>
              </p:nvSpPr>
              <p:spPr bwMode="auto">
                <a:xfrm rot="7840165">
                  <a:off x="1511298" y="2516090"/>
                  <a:ext cx="173115" cy="82504"/>
                </a:xfrm>
                <a:prstGeom prst="triangle">
                  <a:avLst/>
                </a:prstGeom>
                <a:solidFill>
                  <a:srgbClr val="C00000"/>
                </a:solidFill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68571" tIns="34286" rIns="68571" bIns="34286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defTabSz="685733"/>
                  <a:endParaRPr lang="zh-TW" altLang="en-US" sz="1350"/>
                </a:p>
              </p:txBody>
            </p:sp>
            <p:sp>
              <p:nvSpPr>
                <p:cNvPr id="18" name="等腰三角形 17"/>
                <p:cNvSpPr/>
                <p:nvPr/>
              </p:nvSpPr>
              <p:spPr bwMode="auto">
                <a:xfrm rot="366571">
                  <a:off x="789827" y="2431470"/>
                  <a:ext cx="204249" cy="113944"/>
                </a:xfrm>
                <a:prstGeom prst="triangle">
                  <a:avLst/>
                </a:prstGeom>
                <a:solidFill>
                  <a:srgbClr val="FFC043"/>
                </a:solidFill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68571" tIns="34286" rIns="68571" bIns="34286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defTabSz="685733"/>
                  <a:endParaRPr lang="zh-TW" altLang="en-US" sz="1350"/>
                </a:p>
              </p:txBody>
            </p:sp>
          </p:grpSp>
          <p:sp>
            <p:nvSpPr>
              <p:cNvPr id="19" name="矩形 18"/>
              <p:cNvSpPr/>
              <p:nvPr/>
            </p:nvSpPr>
            <p:spPr>
              <a:xfrm>
                <a:off x="1067032" y="2956729"/>
                <a:ext cx="1053774" cy="169694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zh-TW" sz="4499" dirty="0">
                    <a:solidFill>
                      <a:schemeClr val="bg1"/>
                    </a:solidFill>
                    <a:latin typeface="Algerian" panose="04020705040A02060702" pitchFamily="82" charset="0"/>
                  </a:rPr>
                  <a:t>05</a:t>
                </a:r>
              </a:p>
              <a:p>
                <a:endParaRPr lang="zh-TW" altLang="en-US" sz="4499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22" name="群組 21"/>
            <p:cNvGrpSpPr/>
            <p:nvPr/>
          </p:nvGrpSpPr>
          <p:grpSpPr>
            <a:xfrm>
              <a:off x="2410409" y="3424082"/>
              <a:ext cx="5146385" cy="45719"/>
              <a:chOff x="2323203" y="4189669"/>
              <a:chExt cx="3732955" cy="68588"/>
            </a:xfrm>
          </p:grpSpPr>
          <p:sp>
            <p:nvSpPr>
              <p:cNvPr id="23" name="圓角矩形 22"/>
              <p:cNvSpPr/>
              <p:nvPr/>
            </p:nvSpPr>
            <p:spPr bwMode="auto">
              <a:xfrm>
                <a:off x="2323203" y="4195097"/>
                <a:ext cx="3714497" cy="63160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tx1">
                    <a:lumMod val="75000"/>
                    <a:lumOff val="25000"/>
                  </a:schemeClr>
                </a:solidFill>
              </a:ln>
              <a:effectLst/>
            </p:spPr>
            <p:txBody>
              <a:bodyPr vert="horz" wrap="square" lIns="68571" tIns="34286" rIns="68571" bIns="34286" numCol="1" rtlCol="0" anchor="t" anchorCtr="0" compatLnSpc="1">
                <a:prstTxWarp prst="textNoShape">
                  <a:avLst/>
                </a:prstTxWarp>
              </a:bodyPr>
              <a:lstStyle/>
              <a:p>
                <a:pPr defTabSz="685733"/>
                <a:endParaRPr lang="zh-TW" altLang="en-US" sz="1350"/>
              </a:p>
            </p:txBody>
          </p:sp>
          <p:sp>
            <p:nvSpPr>
              <p:cNvPr id="21" name="圓角矩形 20"/>
              <p:cNvSpPr/>
              <p:nvPr/>
            </p:nvSpPr>
            <p:spPr bwMode="auto">
              <a:xfrm>
                <a:off x="2341661" y="4189669"/>
                <a:ext cx="3714497" cy="48418"/>
              </a:xfrm>
              <a:prstGeom prst="roundRect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ffectLst/>
            </p:spPr>
            <p:txBody>
              <a:bodyPr vert="horz" wrap="square" lIns="68571" tIns="34286" rIns="68571" bIns="34286" numCol="1" rtlCol="0" anchor="t" anchorCtr="0" compatLnSpc="1">
                <a:prstTxWarp prst="textNoShape">
                  <a:avLst/>
                </a:prstTxWarp>
              </a:bodyPr>
              <a:lstStyle/>
              <a:p>
                <a:pPr defTabSz="685733"/>
                <a:endParaRPr lang="zh-TW" altLang="en-US" sz="1350"/>
              </a:p>
            </p:txBody>
          </p:sp>
        </p:grpSp>
      </p:grpSp>
      <p:sp>
        <p:nvSpPr>
          <p:cNvPr id="25" name="文字方塊 24"/>
          <p:cNvSpPr txBox="1"/>
          <p:nvPr/>
        </p:nvSpPr>
        <p:spPr>
          <a:xfrm>
            <a:off x="3112901" y="3145348"/>
            <a:ext cx="483051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-286172">
              <a:spcBef>
                <a:spcPts val="750"/>
              </a:spcBef>
              <a:spcAft>
                <a:spcPts val="150"/>
              </a:spcAft>
              <a:buFont typeface="Franklin Gothic Book" panose="020B0503020102020204" pitchFamily="34" charset="0"/>
              <a:buChar char="■"/>
            </a:pPr>
            <a:r>
              <a:rPr lang="zh-TW" altLang="en-US" sz="3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結語</a:t>
            </a:r>
            <a:endParaRPr lang="zh-TW" altLang="zh-TW" sz="30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4" name="投影片編號版面配置區 3">
            <a:extLst>
              <a:ext uri="{FF2B5EF4-FFF2-40B4-BE49-F238E27FC236}">
                <a16:creationId xmlns:a16="http://schemas.microsoft.com/office/drawing/2014/main" id="{AA4AFDD4-3FAB-6CA2-CC6B-2A1219BB99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092280" y="6453336"/>
            <a:ext cx="1969477" cy="439615"/>
          </a:xfrm>
        </p:spPr>
        <p:txBody>
          <a:bodyPr/>
          <a:lstStyle/>
          <a:p>
            <a:pPr>
              <a:defRPr/>
            </a:pPr>
            <a:fld id="{3A516C99-0F35-4E54-B035-C62B88573C2A}" type="slidenum">
              <a:rPr lang="en-US" altLang="zh-TW" smtClean="0">
                <a:solidFill>
                  <a:srgbClr val="000000"/>
                </a:solidFill>
              </a:rPr>
              <a:pPr>
                <a:defRPr/>
              </a:pPr>
              <a:t>28</a:t>
            </a:fld>
            <a:endParaRPr lang="en-US" altLang="zh-TW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471393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445403"/>
            <a:ext cx="8229600" cy="864095"/>
          </a:xfrm>
        </p:spPr>
        <p:txBody>
          <a:bodyPr/>
          <a:lstStyle/>
          <a:p>
            <a:r>
              <a:rPr lang="zh-TW" altLang="en-US" dirty="0"/>
              <a:t>結語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67544" y="1309497"/>
            <a:ext cx="7920880" cy="5395047"/>
          </a:xfrm>
        </p:spPr>
        <p:txBody>
          <a:bodyPr/>
          <a:lstStyle/>
          <a:p>
            <a:pPr>
              <a:lnSpc>
                <a:spcPts val="4300"/>
              </a:lnSpc>
            </a:pPr>
            <a:r>
              <a:rPr lang="zh-TW" altLang="en-US" b="1" dirty="0"/>
              <a:t>停止施打豬瘟疫苗期程、策略及應變措施等，持續對外說明以</a:t>
            </a:r>
            <a:r>
              <a:rPr lang="zh-TW" altLang="en-US" b="1" dirty="0">
                <a:solidFill>
                  <a:srgbClr val="008000"/>
                </a:solidFill>
              </a:rPr>
              <a:t>凝聚國內產學研共識</a:t>
            </a:r>
            <a:r>
              <a:rPr lang="zh-TW" altLang="en-US" b="1" dirty="0"/>
              <a:t>，</a:t>
            </a:r>
            <a:r>
              <a:rPr kumimoji="0" lang="en-US" altLang="zh-TW" b="1" dirty="0">
                <a:solidFill>
                  <a:srgbClr val="FF0000"/>
                </a:solidFill>
              </a:rPr>
              <a:t> </a:t>
            </a:r>
            <a:r>
              <a:rPr kumimoji="0" lang="zh-TW" altLang="en-US" b="1" dirty="0">
                <a:solidFill>
                  <a:srgbClr val="FF0000"/>
                </a:solidFill>
              </a:rPr>
              <a:t>穩健推動於</a:t>
            </a:r>
            <a:r>
              <a:rPr kumimoji="0" lang="en-US" altLang="zh-TW" b="1" dirty="0">
                <a:solidFill>
                  <a:srgbClr val="FF0000"/>
                </a:solidFill>
              </a:rPr>
              <a:t>112</a:t>
            </a:r>
            <a:r>
              <a:rPr kumimoji="0" lang="zh-TW" altLang="en-US" b="1" dirty="0">
                <a:solidFill>
                  <a:srgbClr val="FF0000"/>
                </a:solidFill>
              </a:rPr>
              <a:t>年</a:t>
            </a:r>
            <a:r>
              <a:rPr kumimoji="0" lang="en-US" altLang="zh-TW" b="1" dirty="0">
                <a:solidFill>
                  <a:srgbClr val="FF0000"/>
                </a:solidFill>
              </a:rPr>
              <a:t>7</a:t>
            </a:r>
            <a:r>
              <a:rPr kumimoji="0" lang="zh-TW" altLang="en-US" b="1" dirty="0">
                <a:solidFill>
                  <a:srgbClr val="FF0000"/>
                </a:solidFill>
              </a:rPr>
              <a:t>月</a:t>
            </a:r>
            <a:r>
              <a:rPr kumimoji="0" lang="en-US" altLang="zh-TW" b="1" dirty="0">
                <a:solidFill>
                  <a:srgbClr val="FF0000"/>
                </a:solidFill>
              </a:rPr>
              <a:t>1</a:t>
            </a:r>
            <a:r>
              <a:rPr kumimoji="0" lang="zh-TW" altLang="en-US" b="1" dirty="0">
                <a:solidFill>
                  <a:srgbClr val="FF0000"/>
                </a:solidFill>
              </a:rPr>
              <a:t>日全面停止施打豬瘟疫苗</a:t>
            </a:r>
            <a:r>
              <a:rPr kumimoji="0" lang="zh-TW" altLang="en-US" b="1" dirty="0"/>
              <a:t>，朝豬瘟非疫區目標進行</a:t>
            </a:r>
            <a:r>
              <a:rPr lang="zh-TW" altLang="en-US" b="1" dirty="0"/>
              <a:t>。</a:t>
            </a:r>
            <a:endParaRPr lang="en-US" altLang="zh-TW" b="1" dirty="0"/>
          </a:p>
          <a:p>
            <a:pPr>
              <a:lnSpc>
                <a:spcPts val="3000"/>
              </a:lnSpc>
            </a:pPr>
            <a:endParaRPr lang="en-US" altLang="zh-TW" b="1" dirty="0"/>
          </a:p>
          <a:p>
            <a:pPr>
              <a:lnSpc>
                <a:spcPts val="4000"/>
              </a:lnSpc>
            </a:pPr>
            <a:r>
              <a:rPr kumimoji="0" lang="zh-TW" altLang="en-US" b="1" dirty="0">
                <a:solidFill>
                  <a:srgbClr val="FF0000"/>
                </a:solidFill>
              </a:rPr>
              <a:t>持續落實各項防檢疫及</a:t>
            </a:r>
            <a:endParaRPr kumimoji="0" lang="en-US" altLang="zh-TW" b="1" dirty="0">
              <a:solidFill>
                <a:srgbClr val="FF0000"/>
              </a:solidFill>
            </a:endParaRPr>
          </a:p>
          <a:p>
            <a:pPr marL="354013" indent="0">
              <a:lnSpc>
                <a:spcPts val="4000"/>
              </a:lnSpc>
              <a:buNone/>
            </a:pPr>
            <a:r>
              <a:rPr kumimoji="0" lang="zh-TW" altLang="en-US" b="1" dirty="0">
                <a:solidFill>
                  <a:srgbClr val="FF0000"/>
                </a:solidFill>
              </a:rPr>
              <a:t>畜牧場生物安全措施</a:t>
            </a:r>
            <a:r>
              <a:rPr lang="zh-TW" altLang="en-US" b="1" dirty="0"/>
              <a:t>，</a:t>
            </a:r>
            <a:endParaRPr lang="en-US" altLang="zh-TW" b="1" dirty="0"/>
          </a:p>
          <a:p>
            <a:pPr marL="354013" indent="0">
              <a:lnSpc>
                <a:spcPts val="4000"/>
              </a:lnSpc>
              <a:buNone/>
            </a:pPr>
            <a:r>
              <a:rPr lang="zh-TW" altLang="en-US" b="1" dirty="0"/>
              <a:t>降低外來疫病入侵或</a:t>
            </a:r>
            <a:endParaRPr lang="en-US" altLang="zh-TW" b="1" dirty="0"/>
          </a:p>
          <a:p>
            <a:pPr marL="354013" indent="0">
              <a:lnSpc>
                <a:spcPts val="4000"/>
              </a:lnSpc>
              <a:buNone/>
            </a:pPr>
            <a:r>
              <a:rPr lang="zh-TW" altLang="en-US" b="1" dirty="0"/>
              <a:t>疫病再發生之風險。</a:t>
            </a:r>
          </a:p>
          <a:p>
            <a:pPr>
              <a:lnSpc>
                <a:spcPct val="150000"/>
              </a:lnSpc>
            </a:pPr>
            <a:endParaRPr lang="zh-TW" altLang="en-US" sz="1846" b="1" dirty="0"/>
          </a:p>
        </p:txBody>
      </p:sp>
      <p:graphicFrame>
        <p:nvGraphicFramePr>
          <p:cNvPr id="5" name="資料庫圖表 4">
            <a:extLst>
              <a:ext uri="{FF2B5EF4-FFF2-40B4-BE49-F238E27FC236}">
                <a16:creationId xmlns:a16="http://schemas.microsoft.com/office/drawing/2014/main" id="{22D83CD2-94E6-37A6-FDCD-FA4D8E16935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986104222"/>
              </p:ext>
            </p:extLst>
          </p:nvPr>
        </p:nvGraphicFramePr>
        <p:xfrm>
          <a:off x="4427984" y="3794680"/>
          <a:ext cx="4861662" cy="262542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投影片編號版面配置區 3">
            <a:extLst>
              <a:ext uri="{FF2B5EF4-FFF2-40B4-BE49-F238E27FC236}">
                <a16:creationId xmlns:a16="http://schemas.microsoft.com/office/drawing/2014/main" id="{5A457BFE-0E1E-24E0-4E58-B0DA55FFAA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038531" y="6420101"/>
            <a:ext cx="1969477" cy="439615"/>
          </a:xfrm>
        </p:spPr>
        <p:txBody>
          <a:bodyPr/>
          <a:lstStyle/>
          <a:p>
            <a:pPr>
              <a:defRPr/>
            </a:pPr>
            <a:fld id="{3A516C99-0F35-4E54-B035-C62B88573C2A}" type="slidenum">
              <a:rPr lang="en-US" altLang="zh-TW" smtClean="0">
                <a:solidFill>
                  <a:srgbClr val="000000"/>
                </a:solidFill>
              </a:rPr>
              <a:pPr>
                <a:defRPr/>
              </a:pPr>
              <a:t>29</a:t>
            </a:fld>
            <a:endParaRPr lang="en-US" altLang="zh-TW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056253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2" name="文字方塊 5"/>
          <p:cNvSpPr txBox="1">
            <a:spLocks noChangeArrowheads="1"/>
          </p:cNvSpPr>
          <p:nvPr/>
        </p:nvSpPr>
        <p:spPr bwMode="auto">
          <a:xfrm>
            <a:off x="1259632" y="2420888"/>
            <a:ext cx="6761285" cy="21441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ts val="8000"/>
              </a:lnSpc>
            </a:pPr>
            <a:r>
              <a:rPr kumimoji="0" lang="zh-TW" altLang="en-US" sz="4985" b="1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報告完畢</a:t>
            </a:r>
            <a:endParaRPr kumimoji="0" lang="en-US" altLang="zh-TW" sz="4985" b="1" dirty="0">
              <a:solidFill>
                <a:srgbClr val="0000FF"/>
              </a:solidFill>
              <a:latin typeface="微軟正黑體" pitchFamily="34" charset="-120"/>
              <a:ea typeface="微軟正黑體" pitchFamily="34" charset="-120"/>
            </a:endParaRPr>
          </a:p>
          <a:p>
            <a:pPr algn="ctr">
              <a:lnSpc>
                <a:spcPts val="8000"/>
              </a:lnSpc>
            </a:pPr>
            <a:r>
              <a:rPr kumimoji="0" lang="zh-TW" altLang="en-US" sz="4985" b="1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敬請指教  </a:t>
            </a:r>
            <a:endParaRPr kumimoji="0" lang="en-US" altLang="zh-TW" sz="4985" b="1" dirty="0">
              <a:solidFill>
                <a:srgbClr val="0000FF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5" name="內容版面配置區 2">
            <a:extLst>
              <a:ext uri="{FF2B5EF4-FFF2-40B4-BE49-F238E27FC236}">
                <a16:creationId xmlns:a16="http://schemas.microsoft.com/office/drawing/2014/main" id="{1E4B211D-9795-4567-ADDE-C0E852AFCB41}"/>
              </a:ext>
            </a:extLst>
          </p:cNvPr>
          <p:cNvSpPr txBox="1">
            <a:spLocks/>
          </p:cNvSpPr>
          <p:nvPr/>
        </p:nvSpPr>
        <p:spPr bwMode="auto">
          <a:xfrm>
            <a:off x="457200" y="1988840"/>
            <a:ext cx="8229600" cy="852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84406" tIns="42203" rIns="84406" bIns="42203" numCol="1" anchor="t" anchorCtr="0" compatLnSpc="1">
            <a:prstTxWarp prst="textNoShape">
              <a:avLst/>
            </a:prstTxWarp>
          </a:bodyPr>
          <a:lstStyle>
            <a:lvl1pPr marL="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kumimoji="1" sz="2400" kern="1200">
                <a:solidFill>
                  <a:schemeClr val="tx1"/>
                </a:solidFill>
                <a:latin typeface="+mn-lt"/>
                <a:ea typeface="標楷體" panose="03000509000000000000" pitchFamily="65" charset="-120"/>
                <a:cs typeface="+mn-cs"/>
              </a:defRPr>
            </a:lvl1pPr>
            <a:lvl2pPr marL="4572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kumimoji="1" sz="2000" kern="1200">
                <a:solidFill>
                  <a:schemeClr val="tx1"/>
                </a:solidFill>
                <a:latin typeface="+mn-lt"/>
                <a:ea typeface="標楷體" panose="03000509000000000000" pitchFamily="65" charset="-120"/>
                <a:cs typeface="+mn-cs"/>
              </a:defRPr>
            </a:lvl2pPr>
            <a:lvl3pPr marL="9144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kumimoji="1" sz="1800" kern="1200">
                <a:solidFill>
                  <a:schemeClr val="tx1"/>
                </a:solidFill>
                <a:latin typeface="+mn-lt"/>
                <a:ea typeface="標楷體" panose="03000509000000000000" pitchFamily="65" charset="-120"/>
                <a:cs typeface="+mn-cs"/>
              </a:defRPr>
            </a:lvl3pPr>
            <a:lvl4pPr marL="13716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kumimoji="1" sz="1600" kern="1200">
                <a:solidFill>
                  <a:schemeClr val="tx1"/>
                </a:solidFill>
                <a:latin typeface="+mn-lt"/>
                <a:ea typeface="標楷體" panose="03000509000000000000" pitchFamily="65" charset="-120"/>
                <a:cs typeface="+mn-cs"/>
              </a:defRPr>
            </a:lvl4pPr>
            <a:lvl5pPr marL="18288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kumimoji="1" sz="1600" kern="1200">
                <a:solidFill>
                  <a:schemeClr val="tx1"/>
                </a:solidFill>
                <a:latin typeface="+mn-lt"/>
                <a:ea typeface="標楷體" panose="03000509000000000000" pitchFamily="65" charset="-120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44083"/>
            <a:endParaRPr lang="zh-TW" altLang="en-US" sz="4985" b="1" dirty="0">
              <a:solidFill>
                <a:srgbClr val="0000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" name="投影片編號版面配置區 2">
            <a:extLst>
              <a:ext uri="{FF2B5EF4-FFF2-40B4-BE49-F238E27FC236}">
                <a16:creationId xmlns:a16="http://schemas.microsoft.com/office/drawing/2014/main" id="{376E0BDF-C2C4-40A8-B2B1-F0702D41124D}"/>
              </a:ext>
            </a:extLst>
          </p:cNvPr>
          <p:cNvSpPr txBox="1">
            <a:spLocks/>
          </p:cNvSpPr>
          <p:nvPr/>
        </p:nvSpPr>
        <p:spPr>
          <a:xfrm>
            <a:off x="6954117" y="6381328"/>
            <a:ext cx="21336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/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9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578A514-2C8E-4251-8D3E-E3DFD5531B7B}" type="slidenum">
              <a:rPr kumimoji="1" lang="en-US" altLang="zh-TW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1" lang="en-US" altLang="zh-TW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</p:txBody>
      </p:sp>
      <p:pic>
        <p:nvPicPr>
          <p:cNvPr id="7" name="Picture 8" descr="DD01003_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35896" y="3284984"/>
            <a:ext cx="1982788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9" descr="NA00882_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71800" y="3861048"/>
            <a:ext cx="876300" cy="92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/>
</p:sld>
</file>

<file path=ppt/theme/theme1.xml><?xml version="1.0" encoding="utf-8"?>
<a:theme xmlns:a="http://schemas.openxmlformats.org/drawingml/2006/main" name="預設簡報設計">
  <a:themeElements>
    <a:clrScheme name="預設簡報設計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預設簡報設計">
      <a:majorFont>
        <a:latin typeface="Times New Roman"/>
        <a:ea typeface="新細明體"/>
        <a:cs typeface=""/>
      </a:majorFont>
      <a:minorFont>
        <a:latin typeface="Times New Roman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rgbClr val="808080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TW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新細明體" panose="02020500000000000000" pitchFamily="18" charset="-12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rgbClr val="808080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TW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新細明體" panose="02020500000000000000" pitchFamily="18" charset="-120"/>
          </a:defRPr>
        </a:defPPr>
      </a:lstStyle>
    </a:lnDef>
  </a:objectDefaults>
  <a:extraClrSchemeLst>
    <a:extraClrScheme>
      <a:clrScheme name="預設簡報設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預設簡報設計">
  <a:themeElements>
    <a:clrScheme name="預設簡報設計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預設簡報設計">
      <a:majorFont>
        <a:latin typeface="Times New Roman"/>
        <a:ea typeface="新細明體"/>
        <a:cs typeface=""/>
      </a:majorFont>
      <a:minorFont>
        <a:latin typeface="Times New Roman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rgbClr val="808080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TW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新細明體" panose="02020500000000000000" pitchFamily="18" charset="-12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rgbClr val="808080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TW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新細明體" panose="02020500000000000000" pitchFamily="18" charset="-120"/>
          </a:defRPr>
        </a:defPPr>
      </a:lstStyle>
    </a:lnDef>
  </a:objectDefaults>
  <a:extraClrSchemeLst>
    <a:extraClrScheme>
      <a:clrScheme name="預設簡報設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佈景主題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佈景主題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53965</TotalTime>
  <Words>2350</Words>
  <Application>Microsoft Office PowerPoint</Application>
  <PresentationFormat>如螢幕大小 (4:3)</PresentationFormat>
  <Paragraphs>379</Paragraphs>
  <Slides>30</Slides>
  <Notes>11</Notes>
  <HiddenSlides>0</HiddenSlides>
  <MMClips>0</MMClips>
  <ScaleCrop>false</ScaleCrop>
  <HeadingPairs>
    <vt:vector size="6" baseType="variant">
      <vt:variant>
        <vt:lpstr>使用字型</vt:lpstr>
      </vt:variant>
      <vt:variant>
        <vt:i4>10</vt:i4>
      </vt:variant>
      <vt:variant>
        <vt:lpstr>佈景主題</vt:lpstr>
      </vt:variant>
      <vt:variant>
        <vt:i4>2</vt:i4>
      </vt:variant>
      <vt:variant>
        <vt:lpstr>投影片標題</vt:lpstr>
      </vt:variant>
      <vt:variant>
        <vt:i4>30</vt:i4>
      </vt:variant>
    </vt:vector>
  </HeadingPairs>
  <TitlesOfParts>
    <vt:vector size="42" baseType="lpstr">
      <vt:lpstr>DFKaiShu-SB-Estd-BF</vt:lpstr>
      <vt:lpstr>宋体</vt:lpstr>
      <vt:lpstr>Microsoft JhengHei</vt:lpstr>
      <vt:lpstr>Microsoft JhengHei</vt:lpstr>
      <vt:lpstr>Algerian</vt:lpstr>
      <vt:lpstr>Arial</vt:lpstr>
      <vt:lpstr>Calibri</vt:lpstr>
      <vt:lpstr>Franklin Gothic Book</vt:lpstr>
      <vt:lpstr>Times New Roman</vt:lpstr>
      <vt:lpstr>Wingdings</vt:lpstr>
      <vt:lpstr>預設簡報設計</vt:lpstr>
      <vt:lpstr>1_預設簡報設計</vt:lpstr>
      <vt:lpstr>PowerPoint 簡報</vt:lpstr>
      <vt:lpstr>PowerPoint 簡報</vt:lpstr>
      <vt:lpstr>PowerPoint 簡報</vt:lpstr>
      <vt:lpstr>WOAH認定全球豬瘟非疫狀態</vt:lpstr>
      <vt:lpstr>PowerPoint 簡報</vt:lpstr>
      <vt:lpstr>停止施打疫苗，提升養豬產業競爭力</vt:lpstr>
      <vt:lpstr>例行性豬瘟血清中和抗體力價分佈</vt:lpstr>
      <vt:lpstr>豬瘟清除策略之分析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豬瘟監測結果</vt:lpstr>
      <vt:lpstr>豬瘟血清學監測情形</vt:lpstr>
      <vt:lpstr>統合分析結果</vt:lpstr>
      <vt:lpstr>PowerPoint 簡報</vt:lpstr>
      <vt:lpstr>階段停止施打豬瘟疫苗期程</vt:lpstr>
      <vt:lpstr>PowerPoint 簡報</vt:lpstr>
      <vt:lpstr>豬瘟疫苗管控措施</vt:lpstr>
      <vt:lpstr>112年種豬公費豬瘟疫苗需求申請表 </vt:lpstr>
      <vt:lpstr>112年1-6月公費豬瘟疫苗提供方式及理由說明：</vt:lpstr>
      <vt:lpstr>豬瘟疫苗管控暨儲備規劃</vt:lpstr>
      <vt:lpstr>PowerPoint 簡報</vt:lpstr>
      <vt:lpstr>PowerPoint 簡報</vt:lpstr>
      <vt:lpstr>向世界動物衛生組織(WOAH)申請豬瘟非疫國時程規劃</vt:lpstr>
      <vt:lpstr>PowerPoint 簡報</vt:lpstr>
      <vt:lpstr>結語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投影片 1</dc:title>
  <dc:creator>周鈺彬</dc:creator>
  <cp:lastModifiedBy>蔡政達</cp:lastModifiedBy>
  <cp:revision>3977</cp:revision>
  <cp:lastPrinted>2022-12-30T00:34:41Z</cp:lastPrinted>
  <dcterms:created xsi:type="dcterms:W3CDTF">2011-11-16T09:36:10Z</dcterms:created>
  <dcterms:modified xsi:type="dcterms:W3CDTF">2023-02-16T07:18:46Z</dcterms:modified>
</cp:coreProperties>
</file>